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F364E-74E3-109A-DB48-06E82EAA4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1FB4F0-BDAE-8120-F2AB-9393051D0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2AA8AE-F97C-BFAD-990E-6CF156E8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755B-8654-4664-AFEE-1AFDB402FB5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23FD9B-0E68-B956-9F95-889CB8384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A2E5CC-1374-86A9-96C0-100A444E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31-39C5-4077-B6C2-94063FDB7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351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4FC7F-6457-C864-353C-4FD0598B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31264C-8242-8516-37FC-F94079F75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F42B62-8A48-CA7D-1AAE-BA715FF1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755B-8654-4664-AFEE-1AFDB402FB5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66FCC-0406-C2FF-AC29-F50A88CC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04455-93DD-E51C-04A9-74A10734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31-39C5-4077-B6C2-94063FDB7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91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A08FAF-48D4-4655-2E80-D8DC47896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487A08-2392-AEFD-5145-47ABEAB4B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074FE-BD7C-E6D7-1D71-6FB41262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755B-8654-4664-AFEE-1AFDB402FB5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244FD2-CC33-B436-3AD1-56418F57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3D428-B989-0775-9EE7-39F0DB41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31-39C5-4077-B6C2-94063FDB7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060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21F474-A1DF-755D-188F-1AC14C7B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F7027-8D2F-1F7C-B614-377EC6E21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5EFDE9-0F0F-5655-A76E-2BD9866A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755B-8654-4664-AFEE-1AFDB402FB5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26C3BE-3E16-3CC3-2B35-60652992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48F366-AD74-163F-D20B-A7B6F3E0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31-39C5-4077-B6C2-94063FDB7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11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0326D-B176-0938-D66C-08567A04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74712B-E900-059C-9323-42F5D3089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267B09-8970-6EAA-811C-3B7F2971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755B-8654-4664-AFEE-1AFDB402FB5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8ED7C4-7ECE-9AFF-EEB6-6AA3170E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60BB8B-5DF7-6620-C579-C355A2CB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31-39C5-4077-B6C2-94063FDB7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5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6C2FAE-1265-1E6B-DD99-2226633A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FA0842-4F73-2D1E-9D7D-069CD76E6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05C729-0019-6841-983E-11F0CCFE0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DDEEEE-9C02-156B-F3B3-D4FB2C53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755B-8654-4664-AFEE-1AFDB402FB5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CC669F-C4B8-4036-72D7-29FABBDDB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CCA317-7BF4-8861-A3EB-D865F9A6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31-39C5-4077-B6C2-94063FDB7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422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C311A6-F8A4-8B50-165A-BAD28F31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70D14B3-6735-EDA3-D209-CB9C37D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83DB19-5BF6-3C00-5FD1-7779E3362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60A94F8-F166-4489-DC33-F202B6D9CF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3B33234-5431-5B3C-B38E-4096156CA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BE19EA2-2D9A-88DE-0F84-77AACD756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755B-8654-4664-AFEE-1AFDB402FB5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1EDF0F-4F19-3048-A339-747CBBAC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21ECBFC-05EB-9CEA-AC96-51172C95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31-39C5-4077-B6C2-94063FDB7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71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196BD-AB79-12F6-05FC-E4BC76A2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5276082-3EFC-84CD-3589-8E9AADEE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755B-8654-4664-AFEE-1AFDB402FB5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A41078-AF88-4854-CF9C-40BC2730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ADE59A-257E-6C95-E25A-41931134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31-39C5-4077-B6C2-94063FDB7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601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8D0CFDA-6021-D2A9-B7AB-900F8C86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755B-8654-4664-AFEE-1AFDB402FB5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ABD779-6BFC-CF4F-61AF-5927318FD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906FCD-AF7C-5473-1161-DA079672B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31-39C5-4077-B6C2-94063FDB7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AE13C-CF5A-1E15-04E3-8E712610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D772C8-BC94-E48B-D539-CB81F94AF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E25BE3-1484-9DF4-989D-D235AB967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029BFD-B928-9BA0-A39F-BC673E19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755B-8654-4664-AFEE-1AFDB402FB5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2B5AC6-18E9-216F-13CF-2D526D0F0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A81FFF-5ED9-DA06-D5E0-5698EC38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31-39C5-4077-B6C2-94063FDB7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41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FB41D-9F20-B209-2441-8ADC46A9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D58D829-5E62-C704-03C4-9325999B1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C90DE13-73A6-E42D-FF26-D2BDE3421F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A97F78-5CC9-3F3C-6AAA-EDE99489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755B-8654-4664-AFEE-1AFDB402FB5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2EB7EC-86ED-A9DB-5081-251A76F8F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423F59-0D83-9707-3A51-83FDD486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C1C31-39C5-4077-B6C2-94063FDB7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63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954E5F-C4A8-A2C3-C8C4-52C17255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6CAC59-F1B0-B51D-8304-A9BFC7037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1ACFEB-0C64-0D80-40D1-AEB3FAE6B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755B-8654-4664-AFEE-1AFDB402FB59}" type="datetimeFigureOut">
              <a:rPr lang="fr-FR" smtClean="0"/>
              <a:t>08/03/2024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AF691-6E1E-5FEA-E443-121E8283B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9EE49D-8565-E085-9F3B-E43D87A74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C1C31-39C5-4077-B6C2-94063FDB7E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06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AD8BC-267D-291B-9591-58AD186CE3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Fihirana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FFPM 292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FF604CC-8DC7-1FAB-4E4C-FB8CD75EF7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154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AE1FE6C3-E099-75CD-9D9A-28B2D5D3AEA6}"/>
              </a:ext>
            </a:extLst>
          </p:cNvPr>
          <p:cNvSpPr txBox="1"/>
          <p:nvPr/>
        </p:nvSpPr>
        <p:spPr>
          <a:xfrm>
            <a:off x="0" y="436100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fr-FR" sz="8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Izahay</a:t>
            </a:r>
            <a:r>
              <a:rPr lang="fr-FR" sz="8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natao</a:t>
            </a:r>
            <a:r>
              <a:rPr lang="fr-FR" sz="8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batisa</a:t>
            </a:r>
            <a:r>
              <a:rPr lang="fr-FR" sz="8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fr-FR" sz="8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Voarain'ny</a:t>
            </a:r>
            <a:r>
              <a:rPr lang="fr-FR" sz="8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Tomponay</a:t>
            </a:r>
            <a:r>
              <a:rPr lang="fr-FR" sz="8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fr-FR" sz="8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Ary </a:t>
            </a:r>
            <a:r>
              <a:rPr lang="fr-FR" sz="8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efa</a:t>
            </a:r>
            <a:r>
              <a:rPr lang="fr-FR" sz="8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voaisa</a:t>
            </a:r>
            <a:endParaRPr lang="fr-FR" sz="88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8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Mba</a:t>
            </a:r>
            <a:r>
              <a:rPr lang="fr-FR" sz="8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 </a:t>
            </a:r>
            <a:r>
              <a:rPr lang="fr-FR" sz="8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zanaky</a:t>
            </a:r>
            <a:r>
              <a:rPr lang="fr-FR" sz="8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fr-FR" sz="88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Ray;</a:t>
            </a:r>
          </a:p>
        </p:txBody>
      </p:sp>
    </p:spTree>
    <p:extLst>
      <p:ext uri="{BB962C8B-B14F-4D97-AF65-F5344CB8AC3E}">
        <p14:creationId xmlns:p14="http://schemas.microsoft.com/office/powerpoint/2010/main" val="130353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C82E6E48-3B04-73EE-3E03-FC837A83B27B}"/>
              </a:ext>
            </a:extLst>
          </p:cNvPr>
          <p:cNvSpPr txBox="1"/>
          <p:nvPr/>
        </p:nvSpPr>
        <p:spPr>
          <a:xfrm>
            <a:off x="0" y="26729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Voavelany</a:t>
            </a:r>
            <a:r>
              <a:rPr lang="fr-FR" sz="9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tokoa</a:t>
            </a:r>
            <a:endParaRPr lang="fr-FR" sz="96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96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fr-FR" sz="9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fahadisoanay</a:t>
            </a:r>
            <a:endParaRPr lang="fr-FR" sz="96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96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Nefa</a:t>
            </a:r>
            <a:r>
              <a:rPr lang="fr-FR" sz="9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mbola</a:t>
            </a:r>
            <a:r>
              <a:rPr lang="fr-FR" sz="9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mora</a:t>
            </a:r>
            <a:r>
              <a:rPr lang="fr-FR" sz="9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resy</a:t>
            </a:r>
            <a:endParaRPr lang="fr-FR" sz="96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9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Mora </a:t>
            </a:r>
            <a:r>
              <a:rPr lang="fr-FR" sz="96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simba</a:t>
            </a:r>
            <a:r>
              <a:rPr lang="fr-FR" sz="9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izahay</a:t>
            </a:r>
            <a:r>
              <a:rPr lang="fr-FR" sz="96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424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85677D6-E41E-17BF-C868-A3F04F14FB8E}"/>
              </a:ext>
            </a:extLst>
          </p:cNvPr>
          <p:cNvSpPr txBox="1"/>
          <p:nvPr/>
        </p:nvSpPr>
        <p:spPr>
          <a:xfrm>
            <a:off x="0" y="590845"/>
            <a:ext cx="12192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Na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asa, na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teny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hevitra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ao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am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-po,</a:t>
            </a: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Mbola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tsy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madio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ireny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Ka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diovy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Tompo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ô!</a:t>
            </a:r>
          </a:p>
        </p:txBody>
      </p:sp>
    </p:spTree>
    <p:extLst>
      <p:ext uri="{BB962C8B-B14F-4D97-AF65-F5344CB8AC3E}">
        <p14:creationId xmlns:p14="http://schemas.microsoft.com/office/powerpoint/2010/main" val="215748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8D5E0A6-6843-EA08-FF64-41C238A0FB20}"/>
              </a:ext>
            </a:extLst>
          </p:cNvPr>
          <p:cNvSpPr txBox="1"/>
          <p:nvPr/>
        </p:nvSpPr>
        <p:spPr>
          <a:xfrm>
            <a:off x="0" y="323558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Mora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aminay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ratsy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Sarotra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aminay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to;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Mba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ampio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ho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resy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Izahay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Tompo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ô!</a:t>
            </a:r>
          </a:p>
        </p:txBody>
      </p:sp>
    </p:spTree>
    <p:extLst>
      <p:ext uri="{BB962C8B-B14F-4D97-AF65-F5344CB8AC3E}">
        <p14:creationId xmlns:p14="http://schemas.microsoft.com/office/powerpoint/2010/main" val="200537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ACA4D80-973A-08F1-6FE1-4B82893A8A1B}"/>
              </a:ext>
            </a:extLst>
          </p:cNvPr>
          <p:cNvSpPr txBox="1"/>
          <p:nvPr/>
        </p:nvSpPr>
        <p:spPr>
          <a:xfrm>
            <a:off x="0" y="0"/>
            <a:ext cx="121920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Raha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mbola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aty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an-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tany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Izahay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izay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zanakao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Mba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ampio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tsy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ho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lany</a:t>
            </a:r>
            <a:endParaRPr lang="fr-FR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Ny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finoanay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Anao</a:t>
            </a:r>
            <a:r>
              <a:rPr lang="fr-FR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81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D72E29E-7268-A952-F778-562572AC04AB}"/>
              </a:ext>
            </a:extLst>
          </p:cNvPr>
          <p:cNvSpPr txBox="1"/>
          <p:nvPr/>
        </p:nvSpPr>
        <p:spPr>
          <a:xfrm>
            <a:off x="0" y="281359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Ry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Jesosy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Tompo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Tano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mafy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izahay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Mba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ho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azonay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tokoa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Izay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anjara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lovanay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8941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117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Fihirana FFPM 292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Fihirana FFPM 292</dc:title>
  <dc:creator>Gaming</dc:creator>
  <cp:lastModifiedBy>Gaming</cp:lastModifiedBy>
  <cp:revision>2</cp:revision>
  <dcterms:created xsi:type="dcterms:W3CDTF">2024-03-08T04:17:56Z</dcterms:created>
  <dcterms:modified xsi:type="dcterms:W3CDTF">2024-03-08T04:22:57Z</dcterms:modified>
</cp:coreProperties>
</file>