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7C78-E3F1-4D7F-AE51-F834E4A71D3A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6FFC-1D67-4DDF-A701-4DD7CC33A99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/>
              <a:t>317</a:t>
            </a:r>
            <a:br>
              <a:rPr lang="fr-FR" sz="6600" b="1" dirty="0"/>
            </a:br>
            <a:r>
              <a:rPr lang="fr-FR" sz="6600" b="1" dirty="0"/>
              <a:t> O, </a:t>
            </a:r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Rain’ny</a:t>
            </a:r>
            <a:r>
              <a:rPr lang="fr-FR" sz="6600" b="1" dirty="0"/>
              <a:t> </a:t>
            </a:r>
            <a:r>
              <a:rPr lang="fr-FR" sz="6600" b="1" dirty="0" err="1"/>
              <a:t>fahazavana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000" b="1" dirty="0"/>
              <a:t>1. O, </a:t>
            </a:r>
            <a:r>
              <a:rPr lang="fr-FR" sz="6000" b="1" dirty="0" err="1"/>
              <a:t>ry</a:t>
            </a:r>
            <a:r>
              <a:rPr lang="fr-FR" sz="6000" b="1" dirty="0"/>
              <a:t> </a:t>
            </a:r>
            <a:r>
              <a:rPr lang="fr-FR" sz="6000" b="1" dirty="0" err="1"/>
              <a:t>Rain’ny</a:t>
            </a:r>
            <a:r>
              <a:rPr lang="fr-FR" sz="6000" b="1" dirty="0"/>
              <a:t> </a:t>
            </a:r>
            <a:r>
              <a:rPr lang="fr-FR" sz="6000" b="1" dirty="0" err="1"/>
              <a:t>fahazavana</a:t>
            </a:r>
            <a:br>
              <a:rPr lang="fr-FR" sz="6000" b="1" dirty="0"/>
            </a:br>
            <a:r>
              <a:rPr lang="fr-FR" sz="6000" b="1" dirty="0" err="1"/>
              <a:t>tsy</a:t>
            </a:r>
            <a:r>
              <a:rPr lang="fr-FR" sz="6000" b="1" dirty="0"/>
              <a:t> </a:t>
            </a:r>
            <a:r>
              <a:rPr lang="fr-FR" sz="6000" b="1" dirty="0" err="1"/>
              <a:t>milentika</a:t>
            </a:r>
            <a:r>
              <a:rPr lang="fr-FR" sz="6000" b="1" dirty="0"/>
              <a:t> !</a:t>
            </a:r>
            <a:br>
              <a:rPr lang="fr-FR" sz="6000" b="1" dirty="0"/>
            </a:br>
            <a:r>
              <a:rPr lang="fr-FR" sz="6000" b="1" dirty="0"/>
              <a:t>Avy </a:t>
            </a:r>
            <a:r>
              <a:rPr lang="fr-FR" sz="6000" b="1" dirty="0" err="1"/>
              <a:t>izahay</a:t>
            </a:r>
            <a:r>
              <a:rPr lang="fr-FR" sz="6000" b="1" dirty="0"/>
              <a:t> </a:t>
            </a:r>
            <a:r>
              <a:rPr lang="fr-FR" sz="6000" b="1" dirty="0" err="1"/>
              <a:t>mitondra</a:t>
            </a:r>
            <a:r>
              <a:rPr lang="fr-FR" sz="6000" b="1" dirty="0"/>
              <a:t> </a:t>
            </a:r>
            <a:r>
              <a:rPr lang="fr-FR" sz="6000" b="1" dirty="0" err="1"/>
              <a:t>ny</a:t>
            </a:r>
            <a:br>
              <a:rPr lang="fr-FR" sz="6000" b="1" dirty="0"/>
            </a:br>
            <a:r>
              <a:rPr lang="fr-FR" sz="6000" b="1" dirty="0" err="1"/>
              <a:t>fisaorana</a:t>
            </a:r>
            <a:r>
              <a:rPr lang="fr-FR" sz="6000" b="1" dirty="0"/>
              <a:t> 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1E9CD10-9EE6-157F-4F73-F1C5516E5FBE}"/>
              </a:ext>
            </a:extLst>
          </p:cNvPr>
          <p:cNvSpPr txBox="1"/>
          <p:nvPr/>
        </p:nvSpPr>
        <p:spPr>
          <a:xfrm>
            <a:off x="0" y="43299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Aloky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fasanay</a:t>
            </a:r>
            <a:br>
              <a:rPr lang="fr-FR" sz="6600" b="1" dirty="0"/>
            </a:br>
            <a:r>
              <a:rPr lang="fr-FR" sz="6600" b="1" dirty="0"/>
              <a:t>no </a:t>
            </a:r>
            <a:r>
              <a:rPr lang="fr-FR" sz="6600" b="1" dirty="0" err="1"/>
              <a:t>nipetrahanay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 err="1"/>
              <a:t>Nefa</a:t>
            </a:r>
            <a:r>
              <a:rPr lang="fr-FR" sz="6600" b="1" dirty="0"/>
              <a:t> </a:t>
            </a:r>
            <a:r>
              <a:rPr lang="fr-FR" sz="6600" b="1" dirty="0" err="1"/>
              <a:t>andro</a:t>
            </a:r>
            <a:r>
              <a:rPr lang="fr-FR" sz="6600" b="1" dirty="0"/>
              <a:t> no </a:t>
            </a:r>
            <a:r>
              <a:rPr lang="fr-FR" sz="6600" b="1" dirty="0" err="1"/>
              <a:t>nasolonao</a:t>
            </a:r>
            <a:br>
              <a:rPr lang="fr-FR" sz="6600" b="1" dirty="0"/>
            </a:b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alinay</a:t>
            </a:r>
            <a:r>
              <a:rPr lang="fr-FR" sz="6600" b="1" dirty="0"/>
              <a:t>.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38531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0"/>
            <a:ext cx="8892480" cy="5143499"/>
          </a:xfrm>
        </p:spPr>
        <p:txBody>
          <a:bodyPr>
            <a:noAutofit/>
          </a:bodyPr>
          <a:lstStyle/>
          <a:p>
            <a:r>
              <a:rPr lang="fr-FR" sz="6600" b="1" dirty="0"/>
              <a:t>2. </a:t>
            </a:r>
            <a:r>
              <a:rPr lang="fr-FR" sz="6600" b="1" dirty="0" err="1"/>
              <a:t>Enga</a:t>
            </a:r>
            <a:r>
              <a:rPr lang="fr-FR" sz="6600" b="1" dirty="0"/>
              <a:t> ka </a:t>
            </a:r>
            <a:r>
              <a:rPr lang="fr-FR" sz="6600" b="1" dirty="0" err="1"/>
              <a:t>handroso</a:t>
            </a:r>
            <a:r>
              <a:rPr lang="fr-FR" sz="6600" b="1" dirty="0"/>
              <a:t> </a:t>
            </a:r>
            <a:r>
              <a:rPr lang="fr-FR" sz="6600" b="1" dirty="0" err="1"/>
              <a:t>tsara</a:t>
            </a:r>
            <a:br>
              <a:rPr lang="fr-FR" sz="6600" b="1" dirty="0"/>
            </a:b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mazava</a:t>
            </a:r>
            <a:r>
              <a:rPr lang="fr-FR" sz="6600" b="1" dirty="0"/>
              <a:t> e,</a:t>
            </a:r>
            <a:br>
              <a:rPr lang="fr-FR" sz="6600" b="1" dirty="0"/>
            </a:br>
            <a:r>
              <a:rPr lang="fr-FR" sz="6600" b="1" dirty="0" err="1"/>
              <a:t>Mba</a:t>
            </a:r>
            <a:r>
              <a:rPr lang="fr-FR" sz="6600" b="1" dirty="0"/>
              <a:t> ho </a:t>
            </a:r>
            <a:r>
              <a:rPr lang="fr-FR" sz="6600" b="1" dirty="0" err="1"/>
              <a:t>fantatray</a:t>
            </a:r>
            <a:r>
              <a:rPr lang="fr-FR" sz="6600" b="1" dirty="0"/>
              <a:t> </a:t>
            </a:r>
            <a:r>
              <a:rPr lang="fr-FR" sz="6600" b="1" dirty="0" err="1"/>
              <a:t>tokoa</a:t>
            </a:r>
            <a:br>
              <a:rPr lang="fr-FR" sz="6600" b="1" dirty="0"/>
            </a:br>
            <a:r>
              <a:rPr lang="fr-FR" sz="6600" b="1" dirty="0" err="1"/>
              <a:t>Ilay</a:t>
            </a:r>
            <a:r>
              <a:rPr lang="fr-FR" sz="6600" b="1" dirty="0"/>
              <a:t> </a:t>
            </a:r>
            <a:r>
              <a:rPr lang="fr-FR" sz="6600" b="1" dirty="0" err="1"/>
              <a:t>manoa</a:t>
            </a:r>
            <a:r>
              <a:rPr lang="fr-FR" sz="6600" b="1" dirty="0"/>
              <a:t> </a:t>
            </a:r>
            <a:r>
              <a:rPr lang="fr-FR" sz="6600" b="1" dirty="0" err="1"/>
              <a:t>hoe</a:t>
            </a:r>
            <a:r>
              <a:rPr lang="fr-FR" sz="6600" b="1" dirty="0"/>
              <a:t>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934FC28-23AE-E327-5ACF-13F5D6085152}"/>
              </a:ext>
            </a:extLst>
          </p:cNvPr>
          <p:cNvSpPr txBox="1"/>
          <p:nvPr/>
        </p:nvSpPr>
        <p:spPr>
          <a:xfrm>
            <a:off x="35496" y="-20538"/>
            <a:ext cx="903649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/>
              <a:t>« </a:t>
            </a:r>
            <a:r>
              <a:rPr lang="fr-FR" sz="6600" b="1" dirty="0" err="1"/>
              <a:t>Izaho</a:t>
            </a:r>
            <a:r>
              <a:rPr lang="fr-FR" sz="6600" b="1" dirty="0"/>
              <a:t> no </a:t>
            </a:r>
            <a:r>
              <a:rPr lang="fr-FR" sz="6600" b="1" dirty="0" err="1"/>
              <a:t>fahazavan’izao</a:t>
            </a:r>
            <a:br>
              <a:rPr lang="fr-FR" sz="6600" b="1" dirty="0"/>
            </a:br>
            <a:r>
              <a:rPr lang="fr-FR" sz="6600" b="1" dirty="0" err="1"/>
              <a:t>tontolo</a:t>
            </a:r>
            <a:r>
              <a:rPr lang="fr-FR" sz="6600" b="1" dirty="0"/>
              <a:t> </a:t>
            </a:r>
            <a:r>
              <a:rPr lang="fr-FR" sz="6600" b="1" dirty="0" err="1"/>
              <a:t>izao</a:t>
            </a:r>
            <a:r>
              <a:rPr lang="fr-FR" sz="6600" b="1" dirty="0"/>
              <a:t> ».</a:t>
            </a:r>
            <a:br>
              <a:rPr lang="fr-FR" sz="6600" b="1" dirty="0"/>
            </a:br>
            <a:r>
              <a:rPr lang="fr-FR" sz="6600" b="1" dirty="0" err="1"/>
              <a:t>Hanazava</a:t>
            </a:r>
            <a:r>
              <a:rPr lang="fr-FR" sz="6600" b="1" dirty="0"/>
              <a:t> </a:t>
            </a:r>
            <a:r>
              <a:rPr lang="fr-FR" sz="6600" b="1" dirty="0" err="1"/>
              <a:t>sy</a:t>
            </a:r>
            <a:r>
              <a:rPr lang="fr-FR" sz="6600" b="1" dirty="0"/>
              <a:t> </a:t>
            </a:r>
            <a:r>
              <a:rPr lang="fr-FR" sz="6600" b="1" dirty="0" err="1"/>
              <a:t>hanitsy</a:t>
            </a:r>
            <a:br>
              <a:rPr lang="fr-FR" sz="6600" b="1" dirty="0"/>
            </a:br>
            <a:r>
              <a:rPr lang="fr-FR" sz="6600" b="1" dirty="0" err="1"/>
              <a:t>izay</a:t>
            </a:r>
            <a:r>
              <a:rPr lang="fr-FR" sz="6600" b="1" dirty="0"/>
              <a:t> </a:t>
            </a:r>
            <a:r>
              <a:rPr lang="fr-FR" sz="6600" b="1" dirty="0" err="1"/>
              <a:t>alehanao</a:t>
            </a:r>
            <a:r>
              <a:rPr lang="fr-FR" sz="6600" b="1" dirty="0"/>
              <a:t>.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88325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600" b="1" dirty="0"/>
              <a:t>3. Ny </a:t>
            </a:r>
            <a:r>
              <a:rPr lang="fr-FR" sz="6600" b="1" dirty="0" err="1"/>
              <a:t>Fitarikandron’aina</a:t>
            </a:r>
            <a:br>
              <a:rPr lang="fr-FR" sz="6600" b="1" dirty="0"/>
            </a:br>
            <a:r>
              <a:rPr lang="fr-FR" sz="6600" b="1" dirty="0" err="1"/>
              <a:t>efa</a:t>
            </a:r>
            <a:r>
              <a:rPr lang="fr-FR" sz="6600" b="1" dirty="0"/>
              <a:t> </a:t>
            </a:r>
            <a:r>
              <a:rPr lang="fr-FR" sz="6600" b="1" dirty="0" err="1"/>
              <a:t>hita</a:t>
            </a:r>
            <a:r>
              <a:rPr lang="fr-FR" sz="6600" b="1" dirty="0"/>
              <a:t> re,</a:t>
            </a:r>
            <a:br>
              <a:rPr lang="fr-FR" sz="6600" b="1" dirty="0"/>
            </a:br>
            <a:r>
              <a:rPr lang="fr-FR" sz="6600" b="1" dirty="0" err="1"/>
              <a:t>Manazava</a:t>
            </a:r>
            <a:r>
              <a:rPr lang="fr-FR" sz="6600" b="1" dirty="0"/>
              <a:t> na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kely</a:t>
            </a:r>
            <a:br>
              <a:rPr lang="fr-FR" sz="6600" b="1" dirty="0"/>
            </a:br>
            <a:r>
              <a:rPr lang="fr-FR" sz="6600" b="1" dirty="0"/>
              <a:t>na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lehibe</a:t>
            </a:r>
            <a:r>
              <a:rPr lang="fr-FR" sz="6600" b="1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BCA6A56-68D4-400E-B2F4-1A1ED2923BA9}"/>
              </a:ext>
            </a:extLst>
          </p:cNvPr>
          <p:cNvSpPr txBox="1"/>
          <p:nvPr/>
        </p:nvSpPr>
        <p:spPr>
          <a:xfrm>
            <a:off x="0" y="360982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Mahasoa</a:t>
            </a:r>
            <a:r>
              <a:rPr lang="fr-FR" sz="6600" b="1" dirty="0"/>
              <a:t>, </a:t>
            </a:r>
            <a:r>
              <a:rPr lang="fr-FR" sz="6600" b="1" dirty="0" err="1"/>
              <a:t>mahahendry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 err="1"/>
              <a:t>mahasambatra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Ka </a:t>
            </a:r>
            <a:r>
              <a:rPr lang="fr-FR" sz="6600" b="1" dirty="0" err="1"/>
              <a:t>akory</a:t>
            </a:r>
            <a:r>
              <a:rPr lang="fr-FR" sz="6600" b="1" dirty="0"/>
              <a:t> re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andro</a:t>
            </a:r>
            <a:br>
              <a:rPr lang="fr-FR" sz="6600" b="1" dirty="0"/>
            </a:br>
            <a:r>
              <a:rPr lang="fr-FR" sz="6600" b="1" dirty="0" err="1"/>
              <a:t>izay</a:t>
            </a:r>
            <a:r>
              <a:rPr lang="fr-FR" sz="6600" b="1" dirty="0"/>
              <a:t> </a:t>
            </a:r>
            <a:r>
              <a:rPr lang="fr-FR" sz="6600" b="1" dirty="0" err="1"/>
              <a:t>hiposaka</a:t>
            </a:r>
            <a:r>
              <a:rPr lang="fr-FR" sz="6600" b="1" dirty="0"/>
              <a:t> !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62688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600" b="1" dirty="0"/>
              <a:t>4. </a:t>
            </a:r>
            <a:r>
              <a:rPr lang="fr-FR" sz="6600" b="1" dirty="0" err="1"/>
              <a:t>Mitsangàna</a:t>
            </a:r>
            <a:r>
              <a:rPr lang="fr-FR" sz="6600" b="1" dirty="0"/>
              <a:t>, </a:t>
            </a:r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Ziona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ka </a:t>
            </a:r>
            <a:r>
              <a:rPr lang="fr-FR" sz="6600" b="1" dirty="0" err="1"/>
              <a:t>mihazavà</a:t>
            </a:r>
            <a:r>
              <a:rPr lang="fr-FR" sz="6600" b="1" dirty="0"/>
              <a:t> !</a:t>
            </a:r>
            <a:br>
              <a:rPr lang="fr-FR" sz="6600" b="1" dirty="0"/>
            </a:br>
            <a:r>
              <a:rPr lang="fr-FR" sz="6600" b="1" dirty="0" err="1"/>
              <a:t>Voninahitry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Tompo</a:t>
            </a:r>
            <a:br>
              <a:rPr lang="fr-FR" sz="6600" b="1" dirty="0"/>
            </a:br>
            <a:r>
              <a:rPr lang="fr-FR" sz="6600" b="1" dirty="0"/>
              <a:t>no </a:t>
            </a:r>
            <a:r>
              <a:rPr lang="fr-FR" sz="6600" b="1" dirty="0" err="1"/>
              <a:t>miposaka</a:t>
            </a:r>
            <a:r>
              <a:rPr lang="fr-FR" sz="6600" b="1" dirty="0"/>
              <a:t> 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53C1D4B-04BA-F96D-F0E9-62E46A315A8F}"/>
              </a:ext>
            </a:extLst>
          </p:cNvPr>
          <p:cNvSpPr txBox="1"/>
          <p:nvPr/>
        </p:nvSpPr>
        <p:spPr>
          <a:xfrm>
            <a:off x="0" y="207675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/>
              <a:t>Atopazy</a:t>
            </a:r>
            <a:r>
              <a:rPr lang="fr-FR" sz="7200" b="1" dirty="0"/>
              <a:t> </a:t>
            </a:r>
            <a:r>
              <a:rPr lang="fr-FR" sz="7200" b="1" dirty="0" err="1"/>
              <a:t>manodidina</a:t>
            </a:r>
            <a:br>
              <a:rPr lang="fr-FR" sz="7200" b="1" dirty="0"/>
            </a:br>
            <a:r>
              <a:rPr lang="fr-FR" sz="7200" b="1" dirty="0" err="1"/>
              <a:t>ny</a:t>
            </a:r>
            <a:r>
              <a:rPr lang="fr-FR" sz="7200" b="1" dirty="0"/>
              <a:t> </a:t>
            </a:r>
            <a:r>
              <a:rPr lang="fr-FR" sz="7200" b="1" dirty="0" err="1"/>
              <a:t>masonao</a:t>
            </a:r>
            <a:r>
              <a:rPr lang="fr-FR" sz="7200" b="1" dirty="0"/>
              <a:t>.</a:t>
            </a:r>
            <a:br>
              <a:rPr lang="fr-FR" sz="7200" b="1" dirty="0"/>
            </a:br>
            <a:r>
              <a:rPr lang="fr-FR" sz="7200" b="1" dirty="0"/>
              <a:t>Ny </a:t>
            </a:r>
            <a:r>
              <a:rPr lang="fr-FR" sz="7200" b="1" dirty="0" err="1"/>
              <a:t>haren’ny</a:t>
            </a:r>
            <a:r>
              <a:rPr lang="fr-FR" sz="7200" b="1" dirty="0"/>
              <a:t> </a:t>
            </a:r>
            <a:r>
              <a:rPr lang="fr-FR" sz="7200" b="1" dirty="0" err="1"/>
              <a:t>firenena</a:t>
            </a:r>
            <a:br>
              <a:rPr lang="fr-FR" sz="7200" b="1" dirty="0"/>
            </a:br>
            <a:r>
              <a:rPr lang="fr-FR" sz="7200" b="1" dirty="0"/>
              <a:t>tonga </a:t>
            </a:r>
            <a:r>
              <a:rPr lang="fr-FR" sz="7200" b="1" dirty="0" err="1"/>
              <a:t>aminao</a:t>
            </a:r>
            <a:r>
              <a:rPr lang="fr-FR" sz="7200" b="1" dirty="0"/>
              <a:t>.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4081136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148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317  O, ry Rain’ny fahazavana</vt:lpstr>
      <vt:lpstr>1. O, ry Rain’ny fahazavana tsy milentika ! Avy izahay mitondra ny fisaorana ;</vt:lpstr>
      <vt:lpstr>Présentation PowerPoint</vt:lpstr>
      <vt:lpstr>2. Enga ka handroso tsara ny mazava e, Mba ho fantatray tokoa Ilay manoa hoe :</vt:lpstr>
      <vt:lpstr>Présentation PowerPoint</vt:lpstr>
      <vt:lpstr>3. Ny Fitarikandron’aina efa hita re, Manazava na ny kely na ny lehibe.</vt:lpstr>
      <vt:lpstr>Présentation PowerPoint</vt:lpstr>
      <vt:lpstr>4. Mitsangàna, ry Ziona, ka mihazavà ! Voninahitry ny Tompo no miposaka ;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317  O, ry Rain’ny fahazavana</dc:title>
  <dc:creator>TANTA Milefitra</dc:creator>
  <cp:lastModifiedBy>Gaming</cp:lastModifiedBy>
  <cp:revision>2</cp:revision>
  <dcterms:created xsi:type="dcterms:W3CDTF">2014-08-08T05:48:27Z</dcterms:created>
  <dcterms:modified xsi:type="dcterms:W3CDTF">2023-11-05T03:05:02Z</dcterms:modified>
</cp:coreProperties>
</file>