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59" r:id="rId6"/>
    <p:sldId id="266" r:id="rId7"/>
    <p:sldId id="264" r:id="rId8"/>
    <p:sldId id="260" r:id="rId9"/>
    <p:sldId id="267" r:id="rId10"/>
    <p:sldId id="268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005576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/>
              <a:t>36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165816"/>
            <a:ext cx="6400800" cy="1314450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tx2"/>
                </a:solidFill>
                <a:latin typeface="AR BLANCA" pitchFamily="2" charset="0"/>
              </a:rPr>
              <a:t>Moa h</a:t>
            </a:r>
            <a:r>
              <a:rPr lang="fr-FR" sz="5400" b="1" dirty="0">
                <a:solidFill>
                  <a:schemeClr val="tx2"/>
                </a:solidFill>
                <a:latin typeface="AR BLANCA" pitchFamily="2" charset="0"/>
              </a:rPr>
              <a:t>o</a:t>
            </a:r>
            <a:r>
              <a:rPr lang="fr-FR" sz="4400" b="1" dirty="0">
                <a:solidFill>
                  <a:schemeClr val="tx2"/>
                </a:solidFill>
                <a:latin typeface="AR BLANCA" pitchFamily="2" charset="0"/>
              </a:rPr>
              <a:t> haiko tantaraina?</a:t>
            </a:r>
          </a:p>
        </p:txBody>
      </p:sp>
    </p:spTree>
    <p:extLst>
      <p:ext uri="{BB962C8B-B14F-4D97-AF65-F5344CB8AC3E}">
        <p14:creationId xmlns:p14="http://schemas.microsoft.com/office/powerpoint/2010/main" val="9083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</a:p>
        </p:txBody>
      </p:sp>
    </p:spTree>
    <p:extLst>
      <p:ext uri="{BB962C8B-B14F-4D97-AF65-F5344CB8AC3E}">
        <p14:creationId xmlns:p14="http://schemas.microsoft.com/office/powerpoint/2010/main" val="24050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4534" y="627534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/>
              <a:t> </a:t>
            </a:r>
            <a:r>
              <a:rPr lang="fr-FR" sz="6000" b="1" dirty="0">
                <a:solidFill>
                  <a:srgbClr val="FF0000"/>
                </a:solidFill>
              </a:rPr>
              <a:t>1) </a:t>
            </a:r>
            <a:r>
              <a:rPr lang="fr-FR" sz="6000" b="1" dirty="0"/>
              <a:t>Moa ho haiko tantaraina </a:t>
            </a:r>
          </a:p>
          <a:p>
            <a:pPr algn="ctr"/>
            <a:r>
              <a:rPr lang="fr-FR" sz="6000" b="1" dirty="0"/>
              <a:t>Ny hasoavanao? </a:t>
            </a:r>
          </a:p>
          <a:p>
            <a:pPr algn="ctr"/>
            <a:r>
              <a:rPr lang="fr-FR" sz="6000" b="1" dirty="0"/>
              <a:t>Mifamatra tamin’aina </a:t>
            </a:r>
          </a:p>
          <a:p>
            <a:pPr algn="ctr"/>
            <a:r>
              <a:rPr lang="fr-FR" sz="6000" b="1" dirty="0"/>
              <a:t>Ny </a:t>
            </a:r>
            <a:r>
              <a:rPr lang="fr-FR" sz="6000" b="1" dirty="0" err="1"/>
              <a:t>fitiavanao</a:t>
            </a:r>
            <a:r>
              <a:rPr lang="fr-FR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2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462" y="586298"/>
            <a:ext cx="9143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vahoaka</a:t>
            </a:r>
            <a:r>
              <a:rPr lang="fr-FR" sz="6600" b="1" dirty="0"/>
              <a:t> </a:t>
            </a:r>
            <a:r>
              <a:rPr lang="fr-FR" sz="6600" b="1" dirty="0" err="1"/>
              <a:t>sesehena</a:t>
            </a:r>
            <a:endParaRPr lang="fr-FR" sz="6600" b="1" dirty="0"/>
          </a:p>
          <a:p>
            <a:pPr algn="ctr"/>
            <a:r>
              <a:rPr lang="fr-FR" sz="6600" b="1" dirty="0"/>
              <a:t> ‘Zay </a:t>
            </a:r>
            <a:r>
              <a:rPr lang="fr-FR" sz="6600" b="1" dirty="0" err="1"/>
              <a:t>nahazo</a:t>
            </a:r>
            <a:r>
              <a:rPr lang="fr-FR" sz="6600" b="1" dirty="0"/>
              <a:t> </a:t>
            </a:r>
            <a:r>
              <a:rPr lang="fr-FR" sz="6600" b="1" dirty="0" err="1"/>
              <a:t>famonjena</a:t>
            </a:r>
            <a:endParaRPr lang="fr-FR" sz="6600" b="1" dirty="0"/>
          </a:p>
          <a:p>
            <a:pPr algn="ctr"/>
            <a:r>
              <a:rPr lang="fr-FR" sz="5400" b="1" dirty="0"/>
              <a:t>No </a:t>
            </a:r>
            <a:r>
              <a:rPr lang="fr-FR" sz="5400" b="1" dirty="0" err="1"/>
              <a:t>hider’Ilay</a:t>
            </a:r>
            <a:r>
              <a:rPr lang="fr-FR" sz="5400" b="1" dirty="0"/>
              <a:t> </a:t>
            </a:r>
            <a:r>
              <a:rPr lang="fr-FR" sz="5400" b="1" dirty="0" err="1"/>
              <a:t>Mpamonjy</a:t>
            </a:r>
            <a:r>
              <a:rPr lang="fr-FR" sz="5400" b="1" dirty="0"/>
              <a:t> </a:t>
            </a:r>
            <a:r>
              <a:rPr lang="fr-FR" sz="5400" b="1" dirty="0" err="1"/>
              <a:t>soa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378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</a:p>
        </p:txBody>
      </p:sp>
    </p:spTree>
    <p:extLst>
      <p:ext uri="{BB962C8B-B14F-4D97-AF65-F5344CB8AC3E}">
        <p14:creationId xmlns:p14="http://schemas.microsoft.com/office/powerpoint/2010/main" val="23242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</a:rPr>
              <a:t>2) </a:t>
            </a:r>
            <a:r>
              <a:rPr lang="fr-FR" sz="6600" b="1" dirty="0" err="1"/>
              <a:t>Fiadanana</a:t>
            </a:r>
            <a:r>
              <a:rPr lang="fr-FR" sz="6600" b="1" dirty="0"/>
              <a:t> nafoin’ i</a:t>
            </a:r>
          </a:p>
          <a:p>
            <a:pPr algn="ctr"/>
            <a:r>
              <a:rPr lang="fr-FR" sz="6600" b="1" dirty="0"/>
              <a:t>Jeso Tomponay,</a:t>
            </a:r>
          </a:p>
          <a:p>
            <a:pPr algn="ctr"/>
            <a:r>
              <a:rPr lang="fr-FR" sz="6600" b="1" dirty="0"/>
              <a:t>F’efa tonga ny fotoana,</a:t>
            </a:r>
          </a:p>
          <a:p>
            <a:pPr algn="ctr"/>
            <a:r>
              <a:rPr lang="fr-FR" sz="6600" b="1" dirty="0"/>
              <a:t>Sitraky </a:t>
            </a:r>
            <a:r>
              <a:rPr lang="fr-FR" sz="6600" b="1" dirty="0" err="1"/>
              <a:t>ny</a:t>
            </a:r>
            <a:r>
              <a:rPr lang="fr-FR" sz="6600" b="1" dirty="0"/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4366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/>
              <a:t>Olom-bery</a:t>
            </a:r>
            <a:r>
              <a:rPr lang="fr-FR" sz="6600" b="1" dirty="0"/>
              <a:t> </a:t>
            </a:r>
            <a:r>
              <a:rPr lang="fr-FR" sz="6600" b="1" dirty="0" err="1"/>
              <a:t>nozahany</a:t>
            </a:r>
            <a:endParaRPr lang="fr-FR" sz="6600" b="1" dirty="0"/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fatorany</a:t>
            </a:r>
            <a:r>
              <a:rPr lang="fr-FR" sz="6600" b="1" dirty="0"/>
              <a:t> </a:t>
            </a:r>
            <a:r>
              <a:rPr lang="fr-FR" sz="6600" b="1" dirty="0" err="1"/>
              <a:t>vahany</a:t>
            </a:r>
            <a:r>
              <a:rPr lang="fr-FR" sz="6600" b="1" dirty="0"/>
              <a:t> </a:t>
            </a:r>
          </a:p>
          <a:p>
            <a:pPr algn="ctr"/>
            <a:r>
              <a:rPr lang="fr-FR" sz="6600" b="1" dirty="0" err="1"/>
              <a:t>Hajambany</a:t>
            </a:r>
            <a:r>
              <a:rPr lang="fr-FR" sz="6600" b="1" dirty="0"/>
              <a:t> </a:t>
            </a:r>
            <a:r>
              <a:rPr lang="fr-FR" sz="6600" b="1" dirty="0" err="1"/>
              <a:t>koa</a:t>
            </a:r>
            <a:r>
              <a:rPr lang="fr-FR" sz="6600" b="1" dirty="0"/>
              <a:t> </a:t>
            </a:r>
            <a:r>
              <a:rPr lang="fr-FR" sz="6600" b="1" dirty="0" err="1"/>
              <a:t>nalany</a:t>
            </a:r>
            <a:r>
              <a:rPr lang="fr-FR" sz="6600" b="1" dirty="0"/>
              <a:t> </a:t>
            </a:r>
            <a:r>
              <a:rPr lang="fr-FR" sz="6600" b="1" dirty="0" err="1"/>
              <a:t>Tsy</a:t>
            </a:r>
            <a:r>
              <a:rPr lang="fr-FR" sz="6600" b="1" dirty="0"/>
              <a:t> ho </a:t>
            </a:r>
            <a:r>
              <a:rPr lang="fr-FR" sz="6600" b="1" dirty="0" err="1"/>
              <a:t>ao</a:t>
            </a:r>
            <a:r>
              <a:rPr lang="fr-FR" sz="6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8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</a:p>
        </p:txBody>
      </p:sp>
    </p:spTree>
    <p:extLst>
      <p:ext uri="{BB962C8B-B14F-4D97-AF65-F5344CB8AC3E}">
        <p14:creationId xmlns:p14="http://schemas.microsoft.com/office/powerpoint/2010/main" val="4184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</a:rPr>
              <a:t>3) </a:t>
            </a:r>
            <a:r>
              <a:rPr lang="fr-FR" sz="6600" b="1" dirty="0"/>
              <a:t>Ho deraina lalandava</a:t>
            </a:r>
          </a:p>
          <a:p>
            <a:pPr algn="ctr"/>
            <a:r>
              <a:rPr lang="fr-FR" sz="6600" b="1" dirty="0"/>
              <a:t>Ny Anaranao,</a:t>
            </a:r>
          </a:p>
          <a:p>
            <a:pPr algn="ctr"/>
            <a:r>
              <a:rPr lang="fr-FR" sz="6600" b="1" dirty="0"/>
              <a:t>Fa ny aizina nisava </a:t>
            </a:r>
          </a:p>
          <a:p>
            <a:pPr algn="ctr"/>
            <a:r>
              <a:rPr lang="fr-FR" sz="6600" b="1" dirty="0"/>
              <a:t>Eo </a:t>
            </a:r>
            <a:r>
              <a:rPr lang="fr-FR" sz="6600" b="1" dirty="0" err="1"/>
              <a:t>imasonao</a:t>
            </a:r>
            <a:r>
              <a:rPr lang="fr-FR" sz="6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38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267494"/>
            <a:ext cx="9144000" cy="425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600" b="1" dirty="0"/>
              <a:t>Na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tian’ny</a:t>
            </a:r>
            <a:r>
              <a:rPr lang="fr-FR" sz="6600" b="1" dirty="0"/>
              <a:t> </a:t>
            </a:r>
            <a:r>
              <a:rPr lang="fr-FR" sz="6600" b="1" dirty="0" err="1"/>
              <a:t>sasany</a:t>
            </a:r>
            <a:r>
              <a:rPr lang="fr-FR" sz="6600" b="1" dirty="0"/>
              <a:t> </a:t>
            </a:r>
            <a:r>
              <a:rPr lang="fr-FR" sz="6600" b="1" dirty="0" err="1"/>
              <a:t>aza</a:t>
            </a:r>
            <a:endParaRPr lang="fr-FR" sz="6600" b="1" dirty="0"/>
          </a:p>
          <a:p>
            <a:pPr algn="ctr">
              <a:lnSpc>
                <a:spcPct val="150000"/>
              </a:lnSpc>
            </a:pP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Anaranao</a:t>
            </a:r>
            <a:r>
              <a:rPr lang="fr-FR" sz="6600" b="1" dirty="0"/>
              <a:t> </a:t>
            </a:r>
            <a:r>
              <a:rPr lang="fr-FR" sz="6600" b="1" dirty="0" err="1"/>
              <a:t>malaza</a:t>
            </a:r>
            <a:r>
              <a:rPr lang="fr-FR" sz="66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5400" b="1" dirty="0"/>
              <a:t>‘</a:t>
            </a:r>
            <a:r>
              <a:rPr lang="fr-FR" sz="5400" b="1" dirty="0" err="1"/>
              <a:t>Zaho</a:t>
            </a:r>
            <a:r>
              <a:rPr lang="fr-FR" sz="5400" b="1" dirty="0"/>
              <a:t> </a:t>
            </a:r>
            <a:r>
              <a:rPr lang="fr-FR" sz="5400" b="1" dirty="0" err="1"/>
              <a:t>kosa</a:t>
            </a:r>
            <a:r>
              <a:rPr lang="fr-FR" sz="5400" b="1" dirty="0"/>
              <a:t> </a:t>
            </a:r>
            <a:r>
              <a:rPr lang="fr-FR" sz="5400" b="1" dirty="0" err="1"/>
              <a:t>hankalaza</a:t>
            </a:r>
            <a:r>
              <a:rPr lang="fr-FR" sz="5400" b="1" dirty="0"/>
              <a:t> </a:t>
            </a:r>
            <a:r>
              <a:rPr lang="fr-FR" sz="5400" b="1" dirty="0" err="1"/>
              <a:t>Azy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126</Words>
  <Application>Microsoft Office PowerPoint</Application>
  <PresentationFormat>Affichage à l'écran 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 BLANCA</vt:lpstr>
      <vt:lpstr>Arial</vt:lpstr>
      <vt:lpstr>Calibri</vt:lpstr>
      <vt:lpstr>Thème Office</vt:lpstr>
      <vt:lpstr>36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</dc:title>
  <dc:creator>FJKM-AMI</dc:creator>
  <cp:lastModifiedBy>Gaming</cp:lastModifiedBy>
  <cp:revision>15</cp:revision>
  <dcterms:created xsi:type="dcterms:W3CDTF">2013-12-27T12:19:00Z</dcterms:created>
  <dcterms:modified xsi:type="dcterms:W3CDTF">2023-12-17T07:33:06Z</dcterms:modified>
</cp:coreProperties>
</file>