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2" r:id="rId4"/>
    <p:sldId id="269" r:id="rId5"/>
    <p:sldId id="273" r:id="rId6"/>
    <p:sldId id="270" r:id="rId7"/>
    <p:sldId id="275" r:id="rId8"/>
    <p:sldId id="271" r:id="rId9"/>
    <p:sldId id="274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43175" y="3429006"/>
            <a:ext cx="3535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/>
              <a:t>Endrika</a:t>
            </a:r>
            <a:r>
              <a:rPr lang="fr-FR" sz="4000" b="1" dirty="0"/>
              <a:t>  </a:t>
            </a:r>
            <a:r>
              <a:rPr lang="fr-FR" sz="4000" b="1" dirty="0" err="1"/>
              <a:t>sariaka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1187624" y="339502"/>
            <a:ext cx="626469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/>
              <a:t>430</a:t>
            </a:r>
            <a:endParaRPr lang="fr-FR" sz="19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9254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</a:rPr>
              <a:t>1. </a:t>
            </a:r>
            <a:r>
              <a:rPr lang="fr-FR" sz="4800" b="1" dirty="0" err="1"/>
              <a:t>Endrika</a:t>
            </a:r>
            <a:r>
              <a:rPr lang="fr-FR" sz="4800" b="1" dirty="0"/>
              <a:t> </a:t>
            </a:r>
            <a:r>
              <a:rPr lang="fr-FR" sz="4800" b="1" dirty="0" err="1"/>
              <a:t>sariaka</a:t>
            </a:r>
            <a:r>
              <a:rPr lang="fr-FR" sz="4800" b="1" dirty="0"/>
              <a:t> no</a:t>
            </a:r>
          </a:p>
          <a:p>
            <a:pPr algn="ctr"/>
            <a:r>
              <a:rPr lang="fr-FR" sz="4800" b="1" dirty="0" err="1"/>
              <a:t>Anompoako</a:t>
            </a:r>
            <a:r>
              <a:rPr lang="fr-FR" sz="4800" b="1" dirty="0"/>
              <a:t> </a:t>
            </a:r>
            <a:r>
              <a:rPr lang="fr-FR" sz="4800" b="1" dirty="0" err="1"/>
              <a:t>Anao</a:t>
            </a:r>
            <a:r>
              <a:rPr lang="fr-FR" sz="4800" b="1" dirty="0"/>
              <a:t>, </a:t>
            </a:r>
          </a:p>
          <a:p>
            <a:pPr algn="ctr"/>
            <a:r>
              <a:rPr lang="fr-FR" sz="4800" b="1" dirty="0" err="1"/>
              <a:t>Jehovah</a:t>
            </a:r>
            <a:r>
              <a:rPr lang="fr-FR" sz="4800" b="1" dirty="0"/>
              <a:t> Ray</a:t>
            </a:r>
          </a:p>
          <a:p>
            <a:pPr algn="ctr"/>
            <a:r>
              <a:rPr lang="fr-FR" sz="4800" b="1" dirty="0"/>
              <a:t>Fa </a:t>
            </a:r>
            <a:r>
              <a:rPr lang="fr-FR" sz="4800" b="1" dirty="0" err="1"/>
              <a:t>tafika</a:t>
            </a:r>
            <a:r>
              <a:rPr lang="fr-FR" sz="4800" b="1" dirty="0"/>
              <a:t> </a:t>
            </a:r>
            <a:r>
              <a:rPr lang="fr-FR" sz="4800" b="1"/>
              <a:t>nidika:</a:t>
            </a:r>
            <a:endParaRPr lang="fr-FR" sz="4800" b="1" dirty="0"/>
          </a:p>
          <a:p>
            <a:pPr algn="ctr"/>
            <a:r>
              <a:rPr lang="fr-FR" sz="4800" b="1" dirty="0" err="1"/>
              <a:t>Izaho</a:t>
            </a:r>
            <a:r>
              <a:rPr lang="fr-FR" sz="4800" b="1" dirty="0"/>
              <a:t> dia </a:t>
            </a:r>
            <a:r>
              <a:rPr lang="fr-FR" sz="4800" b="1" dirty="0" err="1"/>
              <a:t>olonao</a:t>
            </a:r>
            <a:r>
              <a:rPr lang="fr-FR" sz="4800" b="1" dirty="0"/>
              <a:t> </a:t>
            </a:r>
            <a:r>
              <a:rPr lang="fr-FR" sz="4800" b="1" dirty="0" err="1"/>
              <a:t>mandrakizay</a:t>
            </a:r>
            <a:r>
              <a:rPr lang="fr-FR" sz="4800" b="1" dirty="0"/>
              <a:t>.</a:t>
            </a:r>
          </a:p>
          <a:p>
            <a:pPr algn="ctr"/>
            <a:r>
              <a:rPr lang="fr-FR" sz="4800" b="1" dirty="0"/>
              <a:t>He </a:t>
            </a:r>
            <a:r>
              <a:rPr lang="fr-FR" sz="4800" b="1" dirty="0" err="1"/>
              <a:t>ny</a:t>
            </a:r>
            <a:r>
              <a:rPr lang="fr-FR" sz="4800" b="1" dirty="0"/>
              <a:t> </a:t>
            </a:r>
            <a:r>
              <a:rPr lang="fr-FR" sz="4800" b="1" dirty="0" err="1"/>
              <a:t>foko</a:t>
            </a:r>
            <a:r>
              <a:rPr lang="fr-FR" sz="4800" b="1" dirty="0"/>
              <a:t> </a:t>
            </a:r>
            <a:r>
              <a:rPr lang="fr-FR" sz="4800" b="1" dirty="0" err="1"/>
              <a:t>afa</a:t>
            </a:r>
            <a:r>
              <a:rPr lang="fr-FR" sz="4800" b="1" dirty="0"/>
              <a:t>-</a:t>
            </a:r>
            <a:r>
              <a:rPr lang="fr-FR" sz="4800" b="1" dirty="0" err="1"/>
              <a:t>jaly</a:t>
            </a:r>
            <a:endParaRPr lang="fr-FR" sz="4800" b="1" dirty="0"/>
          </a:p>
          <a:p>
            <a:pPr algn="ctr"/>
            <a:r>
              <a:rPr lang="fr-FR" sz="4800" b="1" dirty="0"/>
              <a:t>Tena </a:t>
            </a:r>
            <a:r>
              <a:rPr lang="fr-FR" sz="4800" b="1" dirty="0" err="1"/>
              <a:t>ravo</a:t>
            </a:r>
            <a:r>
              <a:rPr lang="fr-FR" sz="4800" b="1" dirty="0"/>
              <a:t>, </a:t>
            </a:r>
            <a:r>
              <a:rPr lang="fr-FR" sz="4800" b="1" dirty="0" err="1"/>
              <a:t>sady</a:t>
            </a:r>
            <a:r>
              <a:rPr lang="fr-FR" sz="4800" b="1" dirty="0"/>
              <a:t> </a:t>
            </a:r>
            <a:r>
              <a:rPr lang="fr-FR" sz="4800" b="1" dirty="0" err="1"/>
              <a:t>falifaly</a:t>
            </a:r>
            <a:r>
              <a:rPr lang="fr-FR" sz="4800" b="1"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556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endrika sariaka no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Anompoako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</a:p>
        </p:txBody>
      </p:sp>
    </p:spTree>
    <p:extLst>
      <p:ext uri="{BB962C8B-B14F-4D97-AF65-F5344CB8AC3E}">
        <p14:creationId xmlns:p14="http://schemas.microsoft.com/office/powerpoint/2010/main" val="34920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</a:rPr>
              <a:t>2. </a:t>
            </a:r>
            <a:r>
              <a:rPr lang="fr-FR" sz="4800" b="1" dirty="0"/>
              <a:t>Fa </a:t>
            </a:r>
            <a:r>
              <a:rPr lang="fr-FR" sz="4800" b="1" dirty="0" err="1"/>
              <a:t>tsaroan’izany</a:t>
            </a:r>
            <a:r>
              <a:rPr lang="fr-FR" sz="4800" b="1" dirty="0"/>
              <a:t> </a:t>
            </a:r>
            <a:r>
              <a:rPr lang="fr-FR" sz="4800" b="1" dirty="0" err="1"/>
              <a:t>saiko</a:t>
            </a:r>
            <a:r>
              <a:rPr lang="fr-FR" sz="4800" b="1" dirty="0"/>
              <a:t>,</a:t>
            </a:r>
          </a:p>
          <a:p>
            <a:pPr algn="ctr"/>
            <a:r>
              <a:rPr lang="fr-FR" sz="4800" b="1" dirty="0" err="1"/>
              <a:t>Mandra</a:t>
            </a:r>
            <a:r>
              <a:rPr lang="fr-FR" sz="4800" b="1" dirty="0"/>
              <a:t>-</a:t>
            </a:r>
            <a:r>
              <a:rPr lang="fr-FR" sz="4800" b="1" dirty="0" err="1"/>
              <a:t>maty</a:t>
            </a:r>
            <a:r>
              <a:rPr lang="fr-FR" sz="4800" b="1" dirty="0"/>
              <a:t> ho </a:t>
            </a:r>
            <a:r>
              <a:rPr lang="fr-FR" sz="4800" b="1" dirty="0" err="1"/>
              <a:t>tadidiko</a:t>
            </a:r>
            <a:r>
              <a:rPr lang="fr-FR" sz="4800" b="1" dirty="0"/>
              <a:t>,</a:t>
            </a:r>
          </a:p>
          <a:p>
            <a:pPr algn="ctr"/>
            <a:r>
              <a:rPr lang="fr-FR" sz="4800" b="1" dirty="0" err="1"/>
              <a:t>Ny</a:t>
            </a:r>
            <a:r>
              <a:rPr lang="fr-FR" sz="4800" b="1" dirty="0"/>
              <a:t> </a:t>
            </a:r>
            <a:r>
              <a:rPr lang="fr-FR" sz="4800" b="1" dirty="0" err="1"/>
              <a:t>nanavotanao</a:t>
            </a:r>
            <a:r>
              <a:rPr lang="fr-FR" sz="4800" b="1" dirty="0"/>
              <a:t> </a:t>
            </a:r>
            <a:r>
              <a:rPr lang="fr-FR" sz="4800" b="1" dirty="0" err="1"/>
              <a:t>ny</a:t>
            </a:r>
            <a:r>
              <a:rPr lang="fr-FR" sz="4800" b="1" dirty="0"/>
              <a:t> </a:t>
            </a:r>
            <a:r>
              <a:rPr lang="fr-FR" sz="4800" b="1" dirty="0" err="1"/>
              <a:t>aiko</a:t>
            </a:r>
            <a:r>
              <a:rPr lang="fr-FR" sz="4800" b="1" dirty="0"/>
              <a:t>,</a:t>
            </a:r>
          </a:p>
          <a:p>
            <a:pPr algn="ctr"/>
            <a:r>
              <a:rPr lang="fr-FR" sz="4800" b="1" dirty="0" err="1"/>
              <a:t>Ilay</a:t>
            </a:r>
            <a:r>
              <a:rPr lang="fr-FR" sz="4800" b="1" dirty="0"/>
              <a:t> </a:t>
            </a:r>
            <a:r>
              <a:rPr lang="fr-FR" sz="4800" b="1" dirty="0" err="1"/>
              <a:t>Fanahy</a:t>
            </a:r>
            <a:r>
              <a:rPr lang="fr-FR" sz="4800" b="1" dirty="0"/>
              <a:t> </a:t>
            </a:r>
            <a:r>
              <a:rPr lang="fr-FR" sz="4800" b="1" dirty="0" err="1"/>
              <a:t>sarobidiko</a:t>
            </a:r>
            <a:r>
              <a:rPr lang="fr-FR" sz="4800" b="1" dirty="0"/>
              <a:t>.</a:t>
            </a:r>
          </a:p>
          <a:p>
            <a:pPr algn="ctr"/>
            <a:r>
              <a:rPr lang="fr-FR" sz="4800" b="1" dirty="0"/>
              <a:t>Fa </a:t>
            </a:r>
            <a:r>
              <a:rPr lang="fr-FR" sz="4800" b="1" dirty="0" err="1"/>
              <a:t>nomena</a:t>
            </a:r>
            <a:r>
              <a:rPr lang="fr-FR" sz="4800" b="1" dirty="0"/>
              <a:t> </a:t>
            </a:r>
            <a:r>
              <a:rPr lang="fr-FR" sz="4800" b="1" dirty="0" err="1"/>
              <a:t>fahendrena</a:t>
            </a:r>
            <a:endParaRPr lang="fr-FR" sz="4800" b="1" dirty="0"/>
          </a:p>
          <a:p>
            <a:pPr algn="ctr"/>
            <a:r>
              <a:rPr lang="fr-FR" sz="4800" b="1" dirty="0" err="1"/>
              <a:t>Izay</a:t>
            </a:r>
            <a:r>
              <a:rPr lang="fr-FR" sz="4800" b="1" dirty="0"/>
              <a:t> </a:t>
            </a:r>
            <a:r>
              <a:rPr lang="fr-FR" sz="4800" b="1" dirty="0" err="1"/>
              <a:t>ekena</a:t>
            </a:r>
            <a:r>
              <a:rPr lang="fr-FR" sz="4800" b="1" dirty="0"/>
              <a:t> fa </a:t>
            </a:r>
            <a:r>
              <a:rPr lang="fr-FR" sz="4800" b="1" dirty="0" err="1"/>
              <a:t>ny</a:t>
            </a:r>
            <a:r>
              <a:rPr lang="fr-FR" sz="4800" b="1" dirty="0"/>
              <a:t> </a:t>
            </a:r>
            <a:r>
              <a:rPr lang="fr-FR" sz="4800" b="1" dirty="0" err="1"/>
              <a:t>famonjena</a:t>
            </a:r>
            <a:r>
              <a:rPr lang="fr-FR" sz="4800" b="1" dirty="0"/>
              <a:t>,</a:t>
            </a:r>
          </a:p>
          <a:p>
            <a:pPr algn="ctr"/>
            <a:r>
              <a:rPr lang="fr-FR" sz="4800" b="1" dirty="0"/>
              <a:t>Ray.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556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endrika sariaka no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Anompoako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</a:p>
        </p:txBody>
      </p:sp>
    </p:spTree>
    <p:extLst>
      <p:ext uri="{BB962C8B-B14F-4D97-AF65-F5344CB8AC3E}">
        <p14:creationId xmlns:p14="http://schemas.microsoft.com/office/powerpoint/2010/main" val="22658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9254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4800" b="1" dirty="0">
                <a:solidFill>
                  <a:srgbClr val="FF0000"/>
                </a:solidFill>
              </a:rPr>
              <a:t>3. </a:t>
            </a:r>
            <a:r>
              <a:rPr lang="nn-NO" sz="4800" b="1" dirty="0"/>
              <a:t>Be ny zavatra mihatra</a:t>
            </a:r>
          </a:p>
          <a:p>
            <a:pPr algn="ctr"/>
            <a:r>
              <a:rPr lang="fr-FR" sz="4800" b="1" dirty="0" err="1"/>
              <a:t>Mampahory</a:t>
            </a:r>
            <a:r>
              <a:rPr lang="fr-FR" sz="4800" b="1" dirty="0"/>
              <a:t> </a:t>
            </a:r>
            <a:r>
              <a:rPr lang="fr-FR" sz="4800" b="1" dirty="0" err="1"/>
              <a:t>sy</a:t>
            </a:r>
            <a:r>
              <a:rPr lang="fr-FR" sz="4800" b="1" dirty="0"/>
              <a:t> </a:t>
            </a:r>
            <a:r>
              <a:rPr lang="fr-FR" sz="4800" b="1" dirty="0" err="1"/>
              <a:t>mandrerapo</a:t>
            </a:r>
            <a:r>
              <a:rPr lang="fr-FR" sz="4800" b="1" dirty="0"/>
              <a:t> ;</a:t>
            </a:r>
          </a:p>
          <a:p>
            <a:pPr algn="ctr"/>
            <a:r>
              <a:rPr lang="fr-FR" sz="4800" b="1" dirty="0" err="1"/>
              <a:t>Kanefa</a:t>
            </a:r>
            <a:r>
              <a:rPr lang="fr-FR" sz="4800" b="1" dirty="0"/>
              <a:t> </a:t>
            </a:r>
            <a:r>
              <a:rPr lang="fr-FR" sz="4800" b="1" dirty="0" err="1"/>
              <a:t>ireny</a:t>
            </a:r>
            <a:r>
              <a:rPr lang="fr-FR" sz="4800" b="1" dirty="0"/>
              <a:t> </a:t>
            </a:r>
            <a:r>
              <a:rPr lang="fr-FR" sz="4800" b="1" dirty="0" err="1"/>
              <a:t>tsy</a:t>
            </a:r>
            <a:r>
              <a:rPr lang="fr-FR" sz="4800" b="1" dirty="0"/>
              <a:t> </a:t>
            </a:r>
            <a:r>
              <a:rPr lang="fr-FR" sz="4800" b="1" dirty="0" err="1"/>
              <a:t>handratra</a:t>
            </a:r>
            <a:endParaRPr lang="fr-FR" sz="4800" b="1" dirty="0"/>
          </a:p>
          <a:p>
            <a:pPr algn="ctr"/>
            <a:r>
              <a:rPr lang="en-US" sz="4800" b="1" dirty="0" err="1"/>
              <a:t>Ny</a:t>
            </a:r>
            <a:r>
              <a:rPr lang="en-US" sz="4800" b="1" dirty="0"/>
              <a:t> </a:t>
            </a:r>
            <a:r>
              <a:rPr lang="en-US" sz="4800" b="1" dirty="0" err="1"/>
              <a:t>arovanao</a:t>
            </a:r>
            <a:r>
              <a:rPr lang="en-US" sz="4800" b="1" dirty="0"/>
              <a:t>, </a:t>
            </a:r>
            <a:r>
              <a:rPr lang="en-US" sz="4800" b="1" dirty="0" err="1"/>
              <a:t>ry</a:t>
            </a:r>
            <a:r>
              <a:rPr lang="en-US" sz="4800" b="1" dirty="0"/>
              <a:t> </a:t>
            </a:r>
            <a:r>
              <a:rPr lang="en-US" sz="4800" b="1" dirty="0" err="1"/>
              <a:t>Ilay</a:t>
            </a:r>
            <a:r>
              <a:rPr lang="en-US" sz="4800" b="1" dirty="0"/>
              <a:t> </a:t>
            </a:r>
            <a:r>
              <a:rPr lang="en-US" sz="4800" b="1" dirty="0" err="1"/>
              <a:t>tsitoha</a:t>
            </a:r>
            <a:endParaRPr lang="en-US" sz="4800" b="1" dirty="0"/>
          </a:p>
          <a:p>
            <a:pPr algn="ctr"/>
            <a:r>
              <a:rPr lang="fr-FR" sz="4800" b="1" dirty="0"/>
              <a:t>Fa </a:t>
            </a:r>
            <a:r>
              <a:rPr lang="fr-FR" sz="4800" b="1" dirty="0" err="1"/>
              <a:t>ny</a:t>
            </a:r>
            <a:r>
              <a:rPr lang="fr-FR" sz="4800" b="1" dirty="0"/>
              <a:t> </a:t>
            </a:r>
            <a:r>
              <a:rPr lang="fr-FR" sz="4800" b="1" dirty="0" err="1"/>
              <a:t>fony</a:t>
            </a:r>
            <a:r>
              <a:rPr lang="fr-FR" sz="4800" b="1" dirty="0"/>
              <a:t> </a:t>
            </a:r>
            <a:r>
              <a:rPr lang="fr-FR" sz="4800" b="1" dirty="0" err="1"/>
              <a:t>tena</a:t>
            </a:r>
            <a:r>
              <a:rPr lang="fr-FR" sz="4800" b="1" dirty="0"/>
              <a:t> </a:t>
            </a:r>
            <a:r>
              <a:rPr lang="fr-FR" sz="4800" b="1" dirty="0" err="1"/>
              <a:t>tony</a:t>
            </a:r>
            <a:endParaRPr lang="fr-FR" sz="4800" b="1" dirty="0"/>
          </a:p>
          <a:p>
            <a:pPr algn="ctr"/>
            <a:r>
              <a:rPr lang="fr-FR" sz="4800" b="1" dirty="0" err="1"/>
              <a:t>Tsy</a:t>
            </a:r>
            <a:r>
              <a:rPr lang="fr-FR" sz="4800" b="1" dirty="0"/>
              <a:t> </a:t>
            </a:r>
            <a:r>
              <a:rPr lang="fr-FR" sz="4800" b="1" dirty="0" err="1"/>
              <a:t>mba</a:t>
            </a:r>
            <a:r>
              <a:rPr lang="fr-FR" sz="4800" b="1" dirty="0"/>
              <a:t> </a:t>
            </a:r>
            <a:r>
              <a:rPr lang="fr-FR" sz="4800" b="1" dirty="0" err="1"/>
              <a:t>kivy</a:t>
            </a:r>
            <a:r>
              <a:rPr lang="fr-FR" sz="4800" b="1" dirty="0"/>
              <a:t>, </a:t>
            </a:r>
            <a:r>
              <a:rPr lang="fr-FR" sz="4800" b="1" dirty="0" err="1"/>
              <a:t>tsy</a:t>
            </a:r>
            <a:r>
              <a:rPr lang="fr-FR" sz="4800" b="1" dirty="0"/>
              <a:t> </a:t>
            </a:r>
            <a:r>
              <a:rPr lang="fr-FR" sz="4800" b="1" dirty="0" err="1"/>
              <a:t>mba</a:t>
            </a:r>
            <a:r>
              <a:rPr lang="fr-FR" sz="4800" b="1" dirty="0"/>
              <a:t> </a:t>
            </a:r>
            <a:r>
              <a:rPr lang="fr-FR" sz="4800" b="1" dirty="0" err="1"/>
              <a:t>taitra</a:t>
            </a:r>
            <a:r>
              <a:rPr lang="fr-FR" sz="4800" b="1" dirty="0"/>
              <a:t> </a:t>
            </a:r>
            <a:r>
              <a:rPr lang="fr-FR" sz="4800" b="1" dirty="0" err="1"/>
              <a:t>intsony</a:t>
            </a: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556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endrika sariaka no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Anompoako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</a:p>
        </p:txBody>
      </p:sp>
    </p:spTree>
    <p:extLst>
      <p:ext uri="{BB962C8B-B14F-4D97-AF65-F5344CB8AC3E}">
        <p14:creationId xmlns:p14="http://schemas.microsoft.com/office/powerpoint/2010/main" val="111205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rgbClr val="FF0000"/>
                </a:solidFill>
              </a:rPr>
              <a:t>4. </a:t>
            </a:r>
            <a:r>
              <a:rPr lang="fr-FR" sz="5400" b="1" dirty="0" err="1"/>
              <a:t>Misy</a:t>
            </a:r>
            <a:r>
              <a:rPr lang="fr-FR" sz="5400" b="1" dirty="0"/>
              <a:t> </a:t>
            </a:r>
            <a:r>
              <a:rPr lang="fr-FR" sz="5400" b="1" dirty="0" err="1"/>
              <a:t>ve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mampanahy</a:t>
            </a:r>
            <a:endParaRPr lang="fr-FR" sz="5400" b="1" dirty="0"/>
          </a:p>
          <a:p>
            <a:pPr algn="ctr"/>
            <a:r>
              <a:rPr lang="fr-FR" sz="5400" b="1" dirty="0" err="1"/>
              <a:t>Sy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zava</a:t>
            </a:r>
            <a:r>
              <a:rPr lang="fr-FR" sz="5400" b="1" dirty="0"/>
              <a:t>-</a:t>
            </a:r>
            <a:r>
              <a:rPr lang="fr-FR" sz="5400" b="1" dirty="0" err="1"/>
              <a:t>manahirana</a:t>
            </a:r>
            <a:r>
              <a:rPr lang="fr-FR" sz="5400" b="1" dirty="0"/>
              <a:t> ?</a:t>
            </a:r>
          </a:p>
          <a:p>
            <a:pPr algn="ctr"/>
            <a:r>
              <a:rPr lang="fr-FR" sz="5400" b="1" dirty="0"/>
              <a:t>He, </a:t>
            </a:r>
            <a:r>
              <a:rPr lang="fr-FR" sz="5400" b="1" dirty="0" err="1"/>
              <a:t>tsy</a:t>
            </a:r>
            <a:r>
              <a:rPr lang="fr-FR" sz="5400" b="1" dirty="0"/>
              <a:t> </a:t>
            </a:r>
            <a:r>
              <a:rPr lang="fr-FR" sz="5400" b="1" dirty="0" err="1"/>
              <a:t>kivy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fanahy</a:t>
            </a:r>
            <a:endParaRPr lang="fr-FR" sz="5400" b="1" dirty="0"/>
          </a:p>
          <a:p>
            <a:pPr algn="ctr"/>
            <a:r>
              <a:rPr lang="it-IT" sz="5400" b="1" dirty="0"/>
              <a:t>Fa hijoro, ka ho mirana.</a:t>
            </a:r>
          </a:p>
          <a:p>
            <a:pPr algn="ctr"/>
            <a:r>
              <a:rPr lang="fr-FR" sz="5400" b="1" dirty="0"/>
              <a:t>Fa </a:t>
            </a:r>
            <a:r>
              <a:rPr lang="fr-FR" sz="5400" b="1" dirty="0" err="1"/>
              <a:t>Jehovah</a:t>
            </a:r>
            <a:r>
              <a:rPr lang="fr-FR" sz="5400" b="1" dirty="0"/>
              <a:t>, ray </a:t>
            </a:r>
            <a:r>
              <a:rPr lang="fr-FR" sz="5400" b="1" dirty="0" err="1"/>
              <a:t>mahery</a:t>
            </a:r>
            <a:endParaRPr lang="fr-FR" sz="5400" b="1" dirty="0"/>
          </a:p>
          <a:p>
            <a:pPr algn="ctr"/>
            <a:r>
              <a:rPr lang="fr-FR" sz="5400" b="1" dirty="0" err="1"/>
              <a:t>Miandany</a:t>
            </a:r>
            <a:r>
              <a:rPr lang="fr-FR" sz="5400" b="1" dirty="0"/>
              <a:t> </a:t>
            </a:r>
            <a:r>
              <a:rPr lang="fr-FR" sz="5400" b="1" dirty="0" err="1"/>
              <a:t>sady</a:t>
            </a:r>
            <a:r>
              <a:rPr lang="fr-FR" sz="5400" b="1" dirty="0"/>
              <a:t> </a:t>
            </a:r>
            <a:r>
              <a:rPr lang="fr-FR" sz="5400" b="1" dirty="0" err="1"/>
              <a:t>koa</a:t>
            </a:r>
            <a:r>
              <a:rPr lang="fr-FR" sz="5400" b="1" dirty="0"/>
              <a:t> </a:t>
            </a:r>
            <a:r>
              <a:rPr lang="fr-FR" sz="5400" b="1" dirty="0" err="1"/>
              <a:t>mijery</a:t>
            </a:r>
            <a:endParaRPr lang="fr-FR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556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endrika sariaka no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Anompoako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</a:p>
        </p:txBody>
      </p:sp>
    </p:spTree>
    <p:extLst>
      <p:ext uri="{BB962C8B-B14F-4D97-AF65-F5344CB8AC3E}">
        <p14:creationId xmlns:p14="http://schemas.microsoft.com/office/powerpoint/2010/main" val="3218517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163</Words>
  <Application>Microsoft Office PowerPoint</Application>
  <PresentationFormat>Affichage à l'écran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11</cp:revision>
  <dcterms:created xsi:type="dcterms:W3CDTF">2012-12-15T15:29:56Z</dcterms:created>
  <dcterms:modified xsi:type="dcterms:W3CDTF">2023-12-03T07:37:49Z</dcterms:modified>
</cp:coreProperties>
</file>