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0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90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93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39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3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69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7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16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92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97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6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E327-78F1-4B8A-A2FD-69ADA1A7DD7F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53C0-5F7D-4DCC-8552-ED1B14A63E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75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/>
              <a:t>492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26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Izaho</a:t>
            </a:r>
            <a:r>
              <a:rPr lang="en-GB" sz="4800" b="1" dirty="0"/>
              <a:t> </a:t>
            </a:r>
            <a:r>
              <a:rPr lang="en-GB" sz="4800" b="1" dirty="0" err="1"/>
              <a:t>mino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fr-FR" sz="4800" b="1" dirty="0"/>
              <a:t> </a:t>
            </a:r>
            <a:r>
              <a:rPr lang="en-GB" sz="4800" b="1" dirty="0"/>
              <a:t>MPAMORONA,</a:t>
            </a:r>
            <a:br>
              <a:rPr lang="fr-FR" sz="4800" b="1" dirty="0"/>
            </a:br>
            <a:r>
              <a:rPr lang="en-GB" sz="4800" b="1" dirty="0" err="1"/>
              <a:t>Mpanao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tany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lanitra</a:t>
            </a:r>
            <a:r>
              <a:rPr lang="en-GB" sz="4800" b="1" dirty="0"/>
              <a:t> ;</a:t>
            </a:r>
            <a:br>
              <a:rPr lang="fr-FR" sz="4800" b="1" dirty="0"/>
            </a:br>
            <a:r>
              <a:rPr lang="en-GB" sz="4800" b="1" dirty="0" err="1"/>
              <a:t>Izaho</a:t>
            </a:r>
            <a:r>
              <a:rPr lang="en-GB" sz="4800" b="1" dirty="0"/>
              <a:t> </a:t>
            </a:r>
            <a:r>
              <a:rPr lang="en-GB" sz="4800" b="1" dirty="0" err="1"/>
              <a:t>manam-panorenana</a:t>
            </a:r>
            <a:r>
              <a:rPr lang="en-GB" sz="4800" b="1" dirty="0"/>
              <a:t>,</a:t>
            </a:r>
            <a:br>
              <a:rPr lang="fr-FR" sz="4800" b="1" dirty="0"/>
            </a:br>
            <a:r>
              <a:rPr lang="en-GB" sz="4800" b="1" dirty="0"/>
              <a:t>Fa </a:t>
            </a:r>
            <a:r>
              <a:rPr lang="en-GB" sz="4800" b="1" dirty="0" err="1"/>
              <a:t>manan-dRay</a:t>
            </a:r>
            <a:r>
              <a:rPr lang="en-GB" sz="4800" b="1" dirty="0"/>
              <a:t> </a:t>
            </a:r>
            <a:r>
              <a:rPr lang="en-GB" sz="4800" b="1" dirty="0" err="1"/>
              <a:t>arý</a:t>
            </a:r>
            <a:r>
              <a:rPr lang="fr-FR" sz="4800" b="1" dirty="0"/>
              <a:t> </a:t>
            </a:r>
            <a:r>
              <a:rPr lang="en-GB" sz="4800" b="1" dirty="0"/>
              <a:t>an-</a:t>
            </a:r>
            <a:r>
              <a:rPr lang="en-GB" sz="4800" b="1" dirty="0" err="1"/>
              <a:t>danitra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37867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Izaho</a:t>
            </a:r>
            <a:r>
              <a:rPr lang="en-GB" sz="4800" b="1" dirty="0"/>
              <a:t> </a:t>
            </a:r>
            <a:r>
              <a:rPr lang="en-GB" sz="4800" b="1" dirty="0" err="1"/>
              <a:t>mino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fr-FR" sz="4800" b="1" dirty="0"/>
              <a:t> </a:t>
            </a:r>
            <a:r>
              <a:rPr lang="en-GB" sz="4800" b="1" dirty="0"/>
              <a:t>MPANAVOTRA,</a:t>
            </a:r>
            <a:br>
              <a:rPr lang="fr-FR" sz="4800" b="1" dirty="0"/>
            </a:br>
            <a:r>
              <a:rPr lang="en-GB" sz="4800" b="1" dirty="0"/>
              <a:t>Ny </a:t>
            </a:r>
            <a:r>
              <a:rPr lang="en-GB" sz="4800" b="1" dirty="0" err="1"/>
              <a:t>rany</a:t>
            </a:r>
            <a:r>
              <a:rPr lang="en-GB" sz="4800" b="1" dirty="0"/>
              <a:t> </a:t>
            </a:r>
            <a:r>
              <a:rPr lang="en-GB" sz="4800" b="1" dirty="0" err="1"/>
              <a:t>masina</a:t>
            </a:r>
            <a:r>
              <a:rPr lang="en-GB" sz="4800" b="1" dirty="0"/>
              <a:t> no </a:t>
            </a:r>
            <a:r>
              <a:rPr lang="en-GB" sz="4800" b="1" dirty="0" err="1"/>
              <a:t>mamiko</a:t>
            </a:r>
            <a:r>
              <a:rPr lang="en-GB" sz="4800" b="1" dirty="0"/>
              <a:t>,</a:t>
            </a:r>
            <a:br>
              <a:rPr lang="fr-FR" sz="4800" b="1" dirty="0"/>
            </a:br>
            <a:r>
              <a:rPr lang="en-GB" sz="4800" b="1" dirty="0"/>
              <a:t>Ny </a:t>
            </a:r>
            <a:r>
              <a:rPr lang="en-GB" sz="4800" b="1" dirty="0" err="1"/>
              <a:t>momba</a:t>
            </a:r>
            <a:r>
              <a:rPr lang="en-GB" sz="4800" b="1" dirty="0"/>
              <a:t> </a:t>
            </a:r>
            <a:r>
              <a:rPr lang="en-GB" sz="4800" b="1" dirty="0" err="1"/>
              <a:t>Azy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sambatra</a:t>
            </a:r>
            <a:r>
              <a:rPr lang="en-GB" sz="4800" b="1" dirty="0"/>
              <a:t>,</a:t>
            </a:r>
            <a:br>
              <a:rPr lang="fr-FR" sz="4800" b="1" dirty="0"/>
            </a:br>
            <a:r>
              <a:rPr lang="en-GB" sz="4800" b="1" dirty="0"/>
              <a:t>Ny </a:t>
            </a:r>
            <a:r>
              <a:rPr lang="en-GB" sz="4800" b="1" dirty="0" err="1"/>
              <a:t>diany</a:t>
            </a:r>
            <a:r>
              <a:rPr lang="en-GB" sz="4800" b="1" dirty="0"/>
              <a:t> no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harahiko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53969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Inoako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MPANAMASINA,</a:t>
            </a:r>
            <a:br>
              <a:rPr lang="fr-FR" sz="4800" b="1" dirty="0"/>
            </a:br>
            <a:r>
              <a:rPr lang="en-GB" sz="4800" b="1" dirty="0" err="1"/>
              <a:t>Mpananatro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Masoandroko</a:t>
            </a:r>
            <a:r>
              <a:rPr lang="en-GB" sz="4800" b="1" dirty="0"/>
              <a:t> ;</a:t>
            </a:r>
            <a:br>
              <a:rPr lang="fr-FR" sz="4800" b="1" dirty="0"/>
            </a:br>
            <a:r>
              <a:rPr lang="en-GB" sz="4800" b="1" dirty="0" err="1"/>
              <a:t>Izaho</a:t>
            </a:r>
            <a:r>
              <a:rPr lang="en-GB" sz="4800" b="1" dirty="0"/>
              <a:t> </a:t>
            </a:r>
            <a:r>
              <a:rPr lang="en-GB" sz="4800" b="1" dirty="0" err="1"/>
              <a:t>omeny</a:t>
            </a:r>
            <a:r>
              <a:rPr lang="en-GB" sz="4800" b="1" dirty="0"/>
              <a:t> </a:t>
            </a:r>
            <a:r>
              <a:rPr lang="en-GB" sz="4800" b="1" dirty="0" err="1"/>
              <a:t>afo</a:t>
            </a:r>
            <a:r>
              <a:rPr lang="en-GB" sz="4800" b="1" dirty="0"/>
              <a:t> </a:t>
            </a:r>
            <a:r>
              <a:rPr lang="en-GB" sz="4800" b="1" dirty="0" err="1"/>
              <a:t>masina</a:t>
            </a:r>
            <a:r>
              <a:rPr lang="en-GB" sz="4800" b="1" dirty="0"/>
              <a:t>,</a:t>
            </a:r>
            <a:br>
              <a:rPr lang="fr-FR" sz="4800" b="1" dirty="0"/>
            </a:b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madio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fiainako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8785188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78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492</vt:lpstr>
      <vt:lpstr>1) Izaho mino ny MPAMORONA, Mpanao ny tany sy ny lanitra ; Izaho manam-panorenana, Fa manan-dRay arý an-danitra.</vt:lpstr>
      <vt:lpstr>2) Izaho mino ny MPANAVOTRA, Ny rany masina no mamiko, Ny momba Azy dia sambatra, Ny diany no mba harahiko.</vt:lpstr>
      <vt:lpstr>3) Inoako ny MPANAMASINA, Mpananatro sy Masoandroko ; Izaho omeny afo masina, Mba ho madio ny fiainako.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</dc:creator>
  <cp:lastModifiedBy>Gaming</cp:lastModifiedBy>
  <cp:revision>3</cp:revision>
  <dcterms:created xsi:type="dcterms:W3CDTF">2014-10-28T15:56:53Z</dcterms:created>
  <dcterms:modified xsi:type="dcterms:W3CDTF">2023-09-16T17:33:44Z</dcterms:modified>
</cp:coreProperties>
</file>