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7357" y="3321849"/>
            <a:ext cx="5079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>
                <a:solidFill>
                  <a:srgbClr val="FFC000"/>
                </a:solidFill>
              </a:rPr>
              <a:t>Inona</a:t>
            </a:r>
            <a:r>
              <a:rPr lang="fr-FR" sz="4000" b="1" dirty="0">
                <a:solidFill>
                  <a:srgbClr val="FFC000"/>
                </a:solidFill>
              </a:rPr>
              <a:t>, </a:t>
            </a:r>
            <a:r>
              <a:rPr lang="fr-FR" sz="4000" b="1" dirty="0" err="1">
                <a:solidFill>
                  <a:srgbClr val="FFC000"/>
                </a:solidFill>
              </a:rPr>
              <a:t>re</a:t>
            </a:r>
            <a:r>
              <a:rPr lang="fr-FR" sz="4000" b="1" dirty="0">
                <a:solidFill>
                  <a:srgbClr val="FFC000"/>
                </a:solidFill>
              </a:rPr>
              <a:t>, no </a:t>
            </a:r>
            <a:r>
              <a:rPr lang="fr-FR" sz="4000" b="1" dirty="0" err="1">
                <a:solidFill>
                  <a:srgbClr val="FFC000"/>
                </a:solidFill>
              </a:rPr>
              <a:t>atakaloko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1203598"/>
            <a:ext cx="40005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>
                <a:solidFill>
                  <a:srgbClr val="FFC000"/>
                </a:solidFill>
              </a:rPr>
              <a:t>499</a:t>
            </a:r>
            <a:endParaRPr lang="fr-FR" sz="11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67025"/>
            <a:ext cx="86764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000" b="1" dirty="0"/>
              <a:t>1. Inona, re, no atakaloko,</a:t>
            </a:r>
          </a:p>
          <a:p>
            <a:pPr algn="ctr"/>
            <a:r>
              <a:rPr lang="fr-FR" sz="6000" b="1" dirty="0" err="1"/>
              <a:t>An'i</a:t>
            </a:r>
            <a:r>
              <a:rPr lang="fr-FR" sz="6000" b="1" dirty="0"/>
              <a:t> </a:t>
            </a:r>
            <a:r>
              <a:rPr lang="fr-FR" sz="6000" b="1" dirty="0" err="1"/>
              <a:t>Jesosy</a:t>
            </a:r>
            <a:r>
              <a:rPr lang="fr-FR" sz="6000" b="1" dirty="0"/>
              <a:t> </a:t>
            </a:r>
            <a:r>
              <a:rPr lang="fr-FR" sz="6000" b="1" dirty="0" err="1"/>
              <a:t>Izay</a:t>
            </a:r>
            <a:r>
              <a:rPr lang="fr-FR" sz="6000" b="1" dirty="0"/>
              <a:t> </a:t>
            </a:r>
            <a:r>
              <a:rPr lang="fr-FR" sz="6000" b="1" dirty="0" err="1"/>
              <a:t>mpisoloko</a:t>
            </a:r>
            <a:r>
              <a:rPr lang="fr-FR" sz="6000" b="1" dirty="0"/>
              <a:t>? </a:t>
            </a:r>
          </a:p>
          <a:p>
            <a:pPr algn="ctr"/>
            <a:r>
              <a:rPr lang="it-IT" sz="6000" b="1" dirty="0"/>
              <a:t>Ny zavatra izay ho simba va sy mora </a:t>
            </a:r>
            <a:r>
              <a:rPr lang="fr-FR" sz="6000" b="1" dirty="0" err="1"/>
              <a:t>levona</a:t>
            </a:r>
            <a:r>
              <a:rPr lang="fr-FR" sz="6000"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199AEAB-1E35-8818-FB6D-DA875F3A783B}"/>
              </a:ext>
            </a:extLst>
          </p:cNvPr>
          <p:cNvSpPr txBox="1"/>
          <p:nvPr/>
        </p:nvSpPr>
        <p:spPr>
          <a:xfrm>
            <a:off x="0" y="167025"/>
            <a:ext cx="9144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/>
              <a:t>Raha</a:t>
            </a:r>
            <a:r>
              <a:rPr lang="fr-FR" sz="6000" b="1" dirty="0"/>
              <a:t> </a:t>
            </a:r>
            <a:r>
              <a:rPr lang="fr-FR" sz="6000" b="1" dirty="0" err="1"/>
              <a:t>mbola</a:t>
            </a:r>
            <a:r>
              <a:rPr lang="fr-FR" sz="6000" b="1" dirty="0"/>
              <a:t> </a:t>
            </a:r>
            <a:r>
              <a:rPr lang="fr-FR" sz="6000" b="1" dirty="0" err="1"/>
              <a:t>hazoniko</a:t>
            </a:r>
            <a:r>
              <a:rPr lang="fr-FR" sz="6000" b="1" dirty="0"/>
              <a:t> </a:t>
            </a:r>
            <a:r>
              <a:rPr lang="fr-FR" sz="6000" b="1" dirty="0" err="1"/>
              <a:t>ny</a:t>
            </a:r>
            <a:r>
              <a:rPr lang="fr-FR" sz="6000" b="1" dirty="0"/>
              <a:t> To,</a:t>
            </a:r>
          </a:p>
          <a:p>
            <a:pPr algn="ctr"/>
            <a:r>
              <a:rPr lang="pl-PL" sz="6000" b="1" dirty="0"/>
              <a:t>Ka tsy maty </a:t>
            </a:r>
            <a:endParaRPr lang="fr-FR" sz="6000" b="1" dirty="0"/>
          </a:p>
          <a:p>
            <a:pPr algn="ctr"/>
            <a:r>
              <a:rPr lang="pl-PL" sz="6000" b="1" dirty="0"/>
              <a:t>ny jiro ao am-po, </a:t>
            </a:r>
          </a:p>
          <a:p>
            <a:pPr algn="ctr"/>
            <a:r>
              <a:rPr lang="pl-PL" sz="6000" b="1" dirty="0"/>
              <a:t>Jesosy tsy soloako, </a:t>
            </a:r>
            <a:endParaRPr lang="fr-FR" sz="6000" b="1" dirty="0"/>
          </a:p>
          <a:p>
            <a:pPr algn="ctr"/>
            <a:r>
              <a:rPr lang="pl-PL" sz="6000" b="1" dirty="0"/>
              <a:t>na inona na</a:t>
            </a:r>
            <a:r>
              <a:rPr lang="fr-FR" sz="6000" b="1" dirty="0"/>
              <a:t> </a:t>
            </a:r>
            <a:r>
              <a:rPr lang="pl-PL" sz="6000" b="1" dirty="0"/>
              <a:t>inona.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28766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60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2. </a:t>
            </a:r>
            <a:r>
              <a:rPr lang="fr-FR" sz="6600" b="1" dirty="0" err="1"/>
              <a:t>Indro</a:t>
            </a:r>
            <a:r>
              <a:rPr lang="fr-FR" sz="6600" b="1" dirty="0"/>
              <a:t>, </a:t>
            </a:r>
            <a:r>
              <a:rPr lang="fr-FR" sz="6600" b="1" dirty="0" err="1"/>
              <a:t>Jesosy</a:t>
            </a:r>
            <a:r>
              <a:rPr lang="fr-FR" sz="6600" b="1" dirty="0"/>
              <a:t> no </a:t>
            </a:r>
            <a:r>
              <a:rPr lang="fr-FR" sz="6600" b="1" dirty="0" err="1"/>
              <a:t>fiainako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 err="1"/>
              <a:t>Izy</a:t>
            </a:r>
            <a:r>
              <a:rPr lang="fr-FR" sz="6600" b="1" dirty="0"/>
              <a:t> no manda </a:t>
            </a:r>
            <a:r>
              <a:rPr lang="fr-FR" sz="6600" b="1" dirty="0" err="1"/>
              <a:t>fiarovako</a:t>
            </a:r>
            <a:r>
              <a:rPr lang="fr-FR" sz="6600" b="1" dirty="0"/>
              <a:t>;</a:t>
            </a:r>
          </a:p>
          <a:p>
            <a:pPr algn="ctr"/>
            <a:r>
              <a:rPr lang="fr-FR" sz="6600" b="1" dirty="0" err="1"/>
              <a:t>Izaho</a:t>
            </a:r>
            <a:r>
              <a:rPr lang="fr-FR" sz="6600" b="1" dirty="0"/>
              <a:t> </a:t>
            </a:r>
            <a:r>
              <a:rPr lang="fr-FR" sz="6600" b="1" dirty="0" err="1"/>
              <a:t>efa</a:t>
            </a:r>
            <a:r>
              <a:rPr lang="fr-FR" sz="6600" b="1" dirty="0"/>
              <a:t> </a:t>
            </a:r>
            <a:r>
              <a:rPr lang="fr-FR" sz="6600" b="1" dirty="0" err="1"/>
              <a:t>maty</a:t>
            </a:r>
            <a:r>
              <a:rPr lang="fr-FR" sz="6600" b="1" dirty="0"/>
              <a:t>, </a:t>
            </a:r>
            <a:r>
              <a:rPr lang="fr-FR" sz="6600" b="1" dirty="0" err="1"/>
              <a:t>nefa</a:t>
            </a:r>
            <a:r>
              <a:rPr lang="fr-FR" sz="6600" b="1" dirty="0"/>
              <a:t> </a:t>
            </a:r>
            <a:r>
              <a:rPr lang="fr-FR" sz="6600" b="1" dirty="0" err="1"/>
              <a:t>novelominy</a:t>
            </a:r>
            <a:r>
              <a:rPr lang="fr-FR" sz="6600" b="1" dirty="0"/>
              <a:t> </a:t>
            </a:r>
            <a:r>
              <a:rPr lang="fr-FR" sz="6600" b="1" dirty="0" err="1"/>
              <a:t>indray</a:t>
            </a:r>
            <a:r>
              <a:rPr lang="fr-FR" sz="6600" b="1" dirty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657275-A7D9-0565-D96B-A2071793C81D}"/>
              </a:ext>
            </a:extLst>
          </p:cNvPr>
          <p:cNvSpPr txBox="1"/>
          <p:nvPr/>
        </p:nvSpPr>
        <p:spPr>
          <a:xfrm>
            <a:off x="72008" y="95017"/>
            <a:ext cx="89644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b="1" dirty="0"/>
              <a:t>Ka na dia mahantra aza aty,</a:t>
            </a:r>
          </a:p>
          <a:p>
            <a:pPr algn="ctr"/>
            <a:r>
              <a:rPr lang="fr-FR" sz="6000" b="1" dirty="0"/>
              <a:t>Ka </a:t>
            </a:r>
            <a:r>
              <a:rPr lang="fr-FR" sz="6000" b="1" dirty="0" err="1"/>
              <a:t>tsy</a:t>
            </a:r>
            <a:r>
              <a:rPr lang="fr-FR" sz="6000" b="1" dirty="0"/>
              <a:t> </a:t>
            </a:r>
            <a:r>
              <a:rPr lang="fr-FR" sz="6000" b="1" dirty="0" err="1"/>
              <a:t>mbola</a:t>
            </a:r>
            <a:r>
              <a:rPr lang="fr-FR" sz="6000" b="1" dirty="0"/>
              <a:t> </a:t>
            </a:r>
            <a:r>
              <a:rPr lang="fr-FR" sz="6000" b="1" dirty="0" err="1"/>
              <a:t>nafindra</a:t>
            </a:r>
            <a:r>
              <a:rPr lang="fr-FR" sz="6000" b="1" dirty="0"/>
              <a:t> ho </a:t>
            </a:r>
            <a:r>
              <a:rPr lang="fr-FR" sz="6000" b="1" dirty="0" err="1"/>
              <a:t>ary</a:t>
            </a:r>
            <a:r>
              <a:rPr lang="fr-FR" sz="6000" b="1" dirty="0"/>
              <a:t>, </a:t>
            </a:r>
          </a:p>
          <a:p>
            <a:pPr algn="ctr"/>
            <a:r>
              <a:rPr lang="pl-PL" sz="6000" b="1" dirty="0"/>
              <a:t>Jesosy no anjarako, ka ampy ahy re,</a:t>
            </a:r>
            <a:r>
              <a:rPr lang="fr-FR" sz="6000" b="1" dirty="0"/>
              <a:t> </a:t>
            </a:r>
            <a:r>
              <a:rPr lang="fr-FR" sz="6000" b="1" dirty="0" err="1"/>
              <a:t>izay</a:t>
            </a:r>
            <a:r>
              <a:rPr lang="fr-FR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15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1470"/>
            <a:ext cx="80283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b="1" dirty="0"/>
              <a:t>3. O, ry Jesosy </a:t>
            </a:r>
            <a:endParaRPr lang="fr-FR" sz="5400" b="1" dirty="0"/>
          </a:p>
          <a:p>
            <a:pPr algn="ctr"/>
            <a:r>
              <a:rPr lang="pl-PL" sz="5400" b="1" dirty="0"/>
              <a:t>Tompo tsara ô!</a:t>
            </a:r>
          </a:p>
          <a:p>
            <a:pPr algn="ctr"/>
            <a:r>
              <a:rPr lang="fr-FR" sz="5400" b="1" dirty="0" err="1"/>
              <a:t>Aza</a:t>
            </a:r>
            <a:r>
              <a:rPr lang="fr-FR" sz="5400" b="1" dirty="0"/>
              <a:t> </a:t>
            </a:r>
            <a:r>
              <a:rPr lang="fr-FR" sz="5400" b="1" dirty="0" err="1"/>
              <a:t>mamela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fanahiko</a:t>
            </a:r>
            <a:r>
              <a:rPr lang="fr-FR" sz="5400" b="1" dirty="0"/>
              <a:t> </a:t>
            </a:r>
          </a:p>
          <a:p>
            <a:pPr algn="ctr"/>
            <a:r>
              <a:rPr lang="it-IT" sz="5400" b="1" dirty="0"/>
              <a:t>Hisaraka aminao, </a:t>
            </a:r>
          </a:p>
          <a:p>
            <a:pPr algn="ctr"/>
            <a:r>
              <a:rPr lang="it-IT" sz="5400" b="1" dirty="0"/>
              <a:t>fa tano aho ho</a:t>
            </a:r>
          </a:p>
          <a:p>
            <a:pPr algn="ctr"/>
            <a:r>
              <a:rPr lang="fr-FR" sz="5400" b="1" dirty="0" err="1"/>
              <a:t>mpanomponao</a:t>
            </a:r>
            <a:r>
              <a:rPr lang="fr-FR" sz="5400" b="1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87F08AF-B9D3-4B88-C1B9-3D2598266CC6}"/>
              </a:ext>
            </a:extLst>
          </p:cNvPr>
          <p:cNvSpPr txBox="1"/>
          <p:nvPr/>
        </p:nvSpPr>
        <p:spPr>
          <a:xfrm>
            <a:off x="0" y="0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velomy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fitiavako</a:t>
            </a:r>
            <a:endParaRPr lang="fr-FR" sz="6600" b="1" dirty="0"/>
          </a:p>
          <a:p>
            <a:pPr algn="ctr"/>
            <a:r>
              <a:rPr lang="fr-FR" sz="6600" b="1" dirty="0"/>
              <a:t>Ka </a:t>
            </a:r>
            <a:r>
              <a:rPr lang="fr-FR" sz="6600" b="1" dirty="0" err="1"/>
              <a:t>tohano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fandehanako</a:t>
            </a:r>
            <a:r>
              <a:rPr lang="fr-FR" sz="6600" b="1" dirty="0"/>
              <a:t>, </a:t>
            </a:r>
          </a:p>
          <a:p>
            <a:pPr algn="ctr"/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hanarahako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lalana</a:t>
            </a:r>
            <a:r>
              <a:rPr lang="fr-FR" sz="6600" b="1" dirty="0"/>
              <a:t> </a:t>
            </a:r>
            <a:r>
              <a:rPr lang="fr-FR" sz="6600" b="1" dirty="0" err="1"/>
              <a:t>izay</a:t>
            </a:r>
            <a:r>
              <a:rPr lang="fr-FR" sz="6600" b="1" dirty="0"/>
              <a:t> </a:t>
            </a:r>
            <a:r>
              <a:rPr lang="fr-FR" sz="6600" b="1" dirty="0" err="1"/>
              <a:t>nalehanao</a:t>
            </a:r>
            <a:r>
              <a:rPr lang="fr-FR" sz="6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108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139</Words>
  <Application>Microsoft Office PowerPoint</Application>
  <PresentationFormat>Affichage à l'écran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18</cp:revision>
  <dcterms:created xsi:type="dcterms:W3CDTF">2012-12-15T15:29:56Z</dcterms:created>
  <dcterms:modified xsi:type="dcterms:W3CDTF">2023-09-16T17:43:24Z</dcterms:modified>
</cp:coreProperties>
</file>