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65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807CAA-ECAA-1B93-F3C7-7A1247C42C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B2D76C3-9645-58DC-A5B2-318B785B65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6AE63B5-5C76-CB91-A2CB-9FFAE9941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4056-0F29-4861-AE72-E4C898DD20A7}" type="datetimeFigureOut">
              <a:rPr lang="fr-FR" smtClean="0"/>
              <a:t>22/07/2023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F8BD83-F63D-3EF0-323B-74B542281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C2377C8-7BE5-FAE1-F56B-4F2FDF375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3E6B-4D2D-4B30-960B-E393EE5F08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37274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93F93B6-C36D-059A-2298-1EB0216B1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FD7D23F-0B80-B3EC-01DE-C30E5C730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7E5CFC-9F5F-7F97-E8AD-67B69E88F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4056-0F29-4861-AE72-E4C898DD20A7}" type="datetimeFigureOut">
              <a:rPr lang="fr-FR" smtClean="0"/>
              <a:t>22/07/2023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C8F6F3-B030-BE36-55E4-2D8890062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7743416-422F-F6F7-A311-EA884E063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3E6B-4D2D-4B30-960B-E393EE5F08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0980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DE2F37F-4111-ECC5-9D6A-3EEF0BC57B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1917763-D58B-0C37-DA78-86C6984DC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25A3A59-983F-610D-9970-AC0446B4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4056-0F29-4861-AE72-E4C898DD20A7}" type="datetimeFigureOut">
              <a:rPr lang="fr-FR" smtClean="0"/>
              <a:t>22/07/2023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6A19F0D-265A-2EE1-EC21-1DDD109A3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01DB29-D4A1-A43B-1918-AFB29ADF7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3E6B-4D2D-4B30-960B-E393EE5F08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9396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660335-D6A5-AA04-DCA2-C30DD89EF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AFEA3B-EDD2-531C-4AA2-C48E63A95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280032-A32E-4E33-12A4-4EE21C6EA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4056-0F29-4861-AE72-E4C898DD20A7}" type="datetimeFigureOut">
              <a:rPr lang="fr-FR" smtClean="0"/>
              <a:t>22/07/2023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5537E0E-7DA3-DF99-B118-DB0872945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F6BA1E-4E1E-B484-B3FF-BAAD53287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3E6B-4D2D-4B30-960B-E393EE5F08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074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3D2557-65E0-9477-0E0F-263C563F3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EE087D-3945-E8B3-9842-8A70698E7A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FC33D0-8E0C-20D4-496B-D8FF4E712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4056-0F29-4861-AE72-E4C898DD20A7}" type="datetimeFigureOut">
              <a:rPr lang="fr-FR" smtClean="0"/>
              <a:t>22/07/2023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5AD0D5-9A69-9ED4-EABE-CDF4AFA8D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607DC37-6CB1-CFC4-BAD4-C028247A8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3E6B-4D2D-4B30-960B-E393EE5F08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5645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8A329F-EDB8-2F8E-E2CE-EF3C8BA2F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AE09BF-F6DC-C93E-C78E-2E86190BC5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ED5AE52-C034-7EE6-DBBB-47B101D45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69E289E-510B-FA8F-6FE8-C6780C867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4056-0F29-4861-AE72-E4C898DD20A7}" type="datetimeFigureOut">
              <a:rPr lang="fr-FR" smtClean="0"/>
              <a:t>22/07/2023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5C391BC-2CA0-130F-BE5B-20DAC78A8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9A64EA1-3040-9B71-BD18-7028147F7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3E6B-4D2D-4B30-960B-E393EE5F08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50835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10B8E61-06D1-78A9-EEA8-4496E6E0F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DD256B0-130A-7671-B92B-635F215D52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AC3B378-8E80-212D-2D62-F42CA070D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DA3638F-7AEE-9EBB-4CFA-99D2B1662F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97E004C-5A27-23EB-0023-B882BC3A38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F56DAB2-022B-E72B-6B17-17FB1A808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4056-0F29-4861-AE72-E4C898DD20A7}" type="datetimeFigureOut">
              <a:rPr lang="fr-FR" smtClean="0"/>
              <a:t>22/07/2023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2586598-0908-AB36-F6B9-810CE003E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DA61CC3-FEBA-8ABB-149D-8626C0E43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3E6B-4D2D-4B30-960B-E393EE5F08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8872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E88C2B-EA23-2D3C-7843-659BA34AD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61AA4DD1-48AD-9077-9837-ACE50D6A7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4056-0F29-4861-AE72-E4C898DD20A7}" type="datetimeFigureOut">
              <a:rPr lang="fr-FR" smtClean="0"/>
              <a:t>22/07/2023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434770CB-E231-F249-F768-D7D478D31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9F7875C-28D5-CE73-8E9F-5EC073C12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3E6B-4D2D-4B30-960B-E393EE5F08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63910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0EE91E3-AEDA-992F-82CC-6789F812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4056-0F29-4861-AE72-E4C898DD20A7}" type="datetimeFigureOut">
              <a:rPr lang="fr-FR" smtClean="0"/>
              <a:t>22/07/2023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AD8F70-6E4C-0515-B878-9FAAB10DF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E688221-4CB0-BCB6-576F-37292EDA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3E6B-4D2D-4B30-960B-E393EE5F08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6673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ECA5083-C319-D432-5E19-C85781911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40983D-8E4E-A632-B483-A24B9E7C63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2917AE5-A170-97A8-988B-5372C1993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1873A61-15A4-1751-4976-66B514436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4056-0F29-4861-AE72-E4C898DD20A7}" type="datetimeFigureOut">
              <a:rPr lang="fr-FR" smtClean="0"/>
              <a:t>22/07/2023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355BF8A-A151-CCF1-6045-F28FCDB1C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7BB2237-1CC9-178F-3EFF-26B6985A7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3E6B-4D2D-4B30-960B-E393EE5F08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6585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93982AC-C7AD-C820-2DE1-3A58CF638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54D532A6-075F-9778-361C-8FD413188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7911C58-B124-D8AA-A09B-7CE927683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8B018B7-53A8-2B3F-941C-5314DC269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B4056-0F29-4861-AE72-E4C898DD20A7}" type="datetimeFigureOut">
              <a:rPr lang="fr-FR" smtClean="0"/>
              <a:t>22/07/2023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D936DA5-5884-755E-D796-03F1C6D40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17C3F2D-886F-16B0-399B-7E915EE57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43E6B-4D2D-4B30-960B-E393EE5F08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937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912BC249-6EED-CE75-02DC-A35948D00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126D249-0EFB-2861-2057-DEBF1D4F8B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266594-AADE-5684-BF92-D7A97A6D16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B4056-0F29-4861-AE72-E4C898DD20A7}" type="datetimeFigureOut">
              <a:rPr lang="fr-FR" smtClean="0"/>
              <a:t>22/07/2023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752F83E-CA25-C89F-D0ED-3839458FAB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16F8E88-6196-06A3-ADEB-E92E548E0B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43E6B-4D2D-4B30-960B-E393EE5F085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8069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D42A71-0339-8EB0-AEB9-7C573692A7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sz="13800" dirty="0"/>
              <a:t>FFPM 513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CC5089E-D0B9-415A-8C34-D40C720E902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460621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F3B691CA-4E0D-3B10-75C1-F4B70FD9C4A2}"/>
              </a:ext>
            </a:extLst>
          </p:cNvPr>
          <p:cNvSpPr txBox="1"/>
          <p:nvPr/>
        </p:nvSpPr>
        <p:spPr>
          <a:xfrm>
            <a:off x="0" y="225284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5.Jeso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Sakaizanay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Manana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izahay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6481222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6CFF28D-6ADE-791F-3934-4B03BB446F1B}"/>
              </a:ext>
            </a:extLst>
          </p:cNvPr>
          <p:cNvSpPr txBox="1"/>
          <p:nvPr/>
        </p:nvSpPr>
        <p:spPr>
          <a:xfrm>
            <a:off x="0" y="318053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Sakaizanay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hovantaninay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an-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danitra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123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14C3D18E-C520-40C4-D276-937D366576D1}"/>
              </a:ext>
            </a:extLst>
          </p:cNvPr>
          <p:cNvSpPr txBox="1"/>
          <p:nvPr/>
        </p:nvSpPr>
        <p:spPr>
          <a:xfrm>
            <a:off x="0" y="251794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dirty="0"/>
              <a:t>1.Jeso </a:t>
            </a:r>
            <a:r>
              <a:rPr lang="fr-FR" sz="9600" b="1" dirty="0" err="1"/>
              <a:t>sakaizanay</a:t>
            </a:r>
            <a:r>
              <a:rPr lang="fr-FR" sz="9600" b="1" dirty="0"/>
              <a:t>,</a:t>
            </a:r>
          </a:p>
          <a:p>
            <a:pPr algn="ctr"/>
            <a:r>
              <a:rPr lang="fr-FR" sz="9600" b="1" dirty="0" err="1"/>
              <a:t>Jeso</a:t>
            </a:r>
            <a:r>
              <a:rPr lang="fr-FR" sz="9600" b="1" dirty="0"/>
              <a:t> </a:t>
            </a:r>
            <a:r>
              <a:rPr lang="fr-FR" sz="9600" b="1" dirty="0" err="1"/>
              <a:t>anay</a:t>
            </a:r>
            <a:r>
              <a:rPr lang="fr-FR" sz="9600" b="1" dirty="0"/>
              <a:t>;</a:t>
            </a:r>
          </a:p>
          <a:p>
            <a:pPr algn="ctr"/>
            <a:r>
              <a:rPr lang="fr-FR" sz="9600" b="1" dirty="0" err="1"/>
              <a:t>Sady</a:t>
            </a:r>
            <a:r>
              <a:rPr lang="fr-FR" sz="9600" b="1" dirty="0"/>
              <a:t> </a:t>
            </a:r>
            <a:r>
              <a:rPr lang="fr-FR" sz="9600" b="1" dirty="0" err="1"/>
              <a:t>tsy</a:t>
            </a:r>
            <a:r>
              <a:rPr lang="fr-FR" sz="9600" b="1" dirty="0"/>
              <a:t> </a:t>
            </a:r>
            <a:r>
              <a:rPr lang="fr-FR" sz="9600" b="1" dirty="0" err="1"/>
              <a:t>mahafoy</a:t>
            </a:r>
            <a:r>
              <a:rPr lang="fr-FR" sz="9600" b="1" dirty="0"/>
              <a:t>,</a:t>
            </a:r>
          </a:p>
          <a:p>
            <a:pPr algn="ctr"/>
            <a:r>
              <a:rPr lang="fr-FR" sz="9600" b="1" dirty="0" err="1"/>
              <a:t>Jeso</a:t>
            </a:r>
            <a:r>
              <a:rPr lang="fr-FR" sz="9600" b="1" dirty="0"/>
              <a:t> </a:t>
            </a:r>
            <a:r>
              <a:rPr lang="fr-FR" sz="9600" b="1" dirty="0" err="1"/>
              <a:t>anay</a:t>
            </a:r>
            <a:r>
              <a:rPr lang="fr-FR" sz="9600" b="1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816519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D4C1214-E75E-35CF-BFC3-927D4AD55BF0}"/>
              </a:ext>
            </a:extLst>
          </p:cNvPr>
          <p:cNvSpPr txBox="1"/>
          <p:nvPr/>
        </p:nvSpPr>
        <p:spPr>
          <a:xfrm>
            <a:off x="0" y="291549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Raha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olona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Mety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mandao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mandao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4656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9F8CD43-F8B7-8D72-B120-F7313530D8A4}"/>
              </a:ext>
            </a:extLst>
          </p:cNvPr>
          <p:cNvSpPr txBox="1"/>
          <p:nvPr/>
        </p:nvSpPr>
        <p:spPr>
          <a:xfrm>
            <a:off x="0" y="278296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2.Jeso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Sakaizanay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Avotray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9738217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8B4FDD57-9FF6-5D62-BC76-6809AD7796D4}"/>
              </a:ext>
            </a:extLst>
          </p:cNvPr>
          <p:cNvSpPr txBox="1"/>
          <p:nvPr/>
        </p:nvSpPr>
        <p:spPr>
          <a:xfrm>
            <a:off x="0" y="331306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Maty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Tomponay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Noho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helokay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Afaka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izahay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93643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4E9C70D5-102F-7842-6F35-7414E28D402E}"/>
              </a:ext>
            </a:extLst>
          </p:cNvPr>
          <p:cNvSpPr txBox="1"/>
          <p:nvPr/>
        </p:nvSpPr>
        <p:spPr>
          <a:xfrm>
            <a:off x="0" y="265043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3.Jeso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Sakaizanay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Aronay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76450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5419412-8EC8-59EB-9696-C9B9E4898463}"/>
              </a:ext>
            </a:extLst>
          </p:cNvPr>
          <p:cNvSpPr txBox="1"/>
          <p:nvPr/>
        </p:nvSpPr>
        <p:spPr>
          <a:xfrm>
            <a:off x="13252" y="344555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Reraka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izahay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Noho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adinay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herinay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76982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53746CC0-348F-0785-5983-A745175FA470}"/>
              </a:ext>
            </a:extLst>
          </p:cNvPr>
          <p:cNvSpPr txBox="1"/>
          <p:nvPr/>
        </p:nvSpPr>
        <p:spPr>
          <a:xfrm>
            <a:off x="0" y="278295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4.Jeso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Sakaizanay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Lalanay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00592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3FF92A2D-F5A0-7FB7-8412-6253B940CF95}"/>
              </a:ext>
            </a:extLst>
          </p:cNvPr>
          <p:cNvSpPr txBox="1"/>
          <p:nvPr/>
        </p:nvSpPr>
        <p:spPr>
          <a:xfrm>
            <a:off x="0" y="331307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Lalana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marina</a:t>
            </a: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Hahatongavanay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an-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danitra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</a:t>
            </a:r>
          </a:p>
          <a:p>
            <a:pPr algn="ctr"/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anay</a:t>
            </a:r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19568965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135</Words>
  <Application>Microsoft Office PowerPoint</Application>
  <PresentationFormat>Grand écran</PresentationFormat>
  <Paragraphs>41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Thème Office</vt:lpstr>
      <vt:lpstr>FFPM 513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FFPM 513</dc:title>
  <dc:creator>Gaming</dc:creator>
  <cp:lastModifiedBy>Gaming</cp:lastModifiedBy>
  <cp:revision>1</cp:revision>
  <dcterms:created xsi:type="dcterms:W3CDTF">2023-07-22T20:21:47Z</dcterms:created>
  <dcterms:modified xsi:type="dcterms:W3CDTF">2023-07-22T20:21:49Z</dcterms:modified>
</cp:coreProperties>
</file>