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0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66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2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5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24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55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50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71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CCB0-F29A-4F26-ABF2-ACC55E0C159C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7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CCB0-F29A-4F26-ABF2-ACC55E0C159C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3680-5410-40F8-8192-2FA1E5FCA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55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/>
              <a:t>515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38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Tsara</a:t>
            </a:r>
            <a:r>
              <a:rPr lang="en-GB" sz="6000" b="1" dirty="0"/>
              <a:t> </a:t>
            </a:r>
            <a:r>
              <a:rPr lang="en-GB" sz="6000" b="1" dirty="0" err="1"/>
              <a:t>lova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ô !</a:t>
            </a:r>
            <a:br>
              <a:rPr lang="fr-FR" sz="6000" b="1" dirty="0"/>
            </a:b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mpanota</a:t>
            </a:r>
            <a:r>
              <a:rPr lang="en-GB" sz="6000" b="1" dirty="0"/>
              <a:t> </a:t>
            </a:r>
            <a:r>
              <a:rPr lang="en-GB" sz="6000" b="1" dirty="0" err="1"/>
              <a:t>voavotrao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fonenana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br>
              <a:rPr lang="fr-FR" sz="6000" b="1" dirty="0"/>
            </a:br>
            <a:r>
              <a:rPr lang="en-GB" sz="6000" b="1" dirty="0" err="1"/>
              <a:t>Amboarinao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 err="1"/>
              <a:t>Hanefanao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teninao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39182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amin’io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b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izoran’ny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dianay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b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manao</a:t>
            </a:r>
            <a:b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hipetrahanay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166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Tsara</a:t>
            </a:r>
            <a:r>
              <a:rPr lang="en-GB" sz="6000" b="1" dirty="0"/>
              <a:t> </a:t>
            </a:r>
            <a:r>
              <a:rPr lang="en-GB" sz="6000" b="1" dirty="0" err="1"/>
              <a:t>lalana</a:t>
            </a:r>
            <a:r>
              <a:rPr lang="en-GB" sz="6000" b="1" dirty="0"/>
              <a:t>, </a:t>
            </a:r>
            <a:r>
              <a:rPr lang="en-GB" sz="6000" b="1" dirty="0" err="1"/>
              <a:t>Jeso</a:t>
            </a:r>
            <a:r>
              <a:rPr lang="en-GB" sz="6000" b="1" dirty="0"/>
              <a:t> ô !</a:t>
            </a:r>
            <a:br>
              <a:rPr lang="fr-FR" sz="6000" b="1" dirty="0"/>
            </a:b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vahiny</a:t>
            </a:r>
            <a:r>
              <a:rPr lang="en-GB" sz="6000" b="1" dirty="0"/>
              <a:t> </a:t>
            </a:r>
            <a:r>
              <a:rPr lang="en-GB" sz="6000" b="1" dirty="0" err="1"/>
              <a:t>tarihinao</a:t>
            </a:r>
            <a:r>
              <a:rPr lang="en-GB" sz="6000" b="1" dirty="0"/>
              <a:t> ;</a:t>
            </a:r>
            <a:br>
              <a:rPr lang="fr-FR" sz="6000" b="1" dirty="0"/>
            </a:b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manjo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kivy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br>
              <a:rPr lang="fr-FR" sz="6000" b="1" dirty="0"/>
            </a:b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tohanan’ny</a:t>
            </a:r>
            <a:r>
              <a:rPr lang="en-GB" sz="6000" b="1" dirty="0"/>
              <a:t> </a:t>
            </a:r>
            <a:r>
              <a:rPr lang="en-GB" sz="6000" b="1" dirty="0" err="1"/>
              <a:t>herinao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57875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amin’io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b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izoran’ny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dianay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b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manao</a:t>
            </a:r>
            <a:b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hipetrahanay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17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Tsara</a:t>
            </a:r>
            <a:r>
              <a:rPr lang="en-GB" sz="6000" b="1" dirty="0"/>
              <a:t> </a:t>
            </a:r>
            <a:r>
              <a:rPr lang="en-GB" sz="6000" b="1" dirty="0" err="1"/>
              <a:t>vatsy</a:t>
            </a:r>
            <a:r>
              <a:rPr lang="en-GB" sz="6000" b="1" dirty="0"/>
              <a:t>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ô !</a:t>
            </a:r>
            <a:br>
              <a:rPr lang="fr-FR" sz="6000" b="1" dirty="0"/>
            </a:b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mpandeha</a:t>
            </a:r>
            <a:r>
              <a:rPr lang="en-GB" sz="6000" b="1" dirty="0"/>
              <a:t> </a:t>
            </a:r>
            <a:r>
              <a:rPr lang="en-GB" sz="6000" b="1" dirty="0" err="1"/>
              <a:t>fahananao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teninao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br>
              <a:rPr lang="fr-FR" sz="6000" b="1" dirty="0"/>
            </a:br>
            <a:r>
              <a:rPr lang="en-GB" sz="6000" b="1" dirty="0" err="1"/>
              <a:t>Mofon’aina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 </a:t>
            </a:r>
            <a:br>
              <a:rPr lang="fr-FR" sz="6000" b="1" dirty="0"/>
            </a:br>
            <a:r>
              <a:rPr lang="en-GB" sz="6000" b="1" dirty="0" err="1"/>
              <a:t>Iveloman’ny</a:t>
            </a:r>
            <a:r>
              <a:rPr lang="en-GB" sz="6000" b="1" dirty="0"/>
              <a:t> </a:t>
            </a:r>
            <a:r>
              <a:rPr lang="en-GB" sz="6000" b="1" dirty="0" err="1"/>
              <a:t>olonao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24239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amin’io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b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izoran’ny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dianay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b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manao</a:t>
            </a:r>
            <a:b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hipetrahanay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29219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157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515</vt:lpstr>
      <vt:lpstr>1) Tsara lova, ry Jeso ô ! Ny mpanota voavotrao, Fa fonenana soa Amboarinao ao, Hanefanao ny teninao ;</vt:lpstr>
      <vt:lpstr>Ho amin’io tany io tokoa No izoran’ny dianay ; Jeso Tompo no ao,  Sady efa manao Trano soa hipetrahanay.</vt:lpstr>
      <vt:lpstr>2) Tsara lalana, Jeso ô ! Ny vahiny tarihinao ; Raha misy manjo, Tsy mba kivy ny fo Fa tohanan’ny herinao ;</vt:lpstr>
      <vt:lpstr>Ho amin’io tany io tokoa No izoran’ny dianay ; Jeso Tompo no ao,  Sady efa manao Trano soa hipetrahanay.</vt:lpstr>
      <vt:lpstr>3) Tsara vatsy  ry Jeso ô ! Ny mpandeha fahananao, Fa ny teninao soa Mofon’aina tokoa  Iveloman’ny olonao.</vt:lpstr>
      <vt:lpstr>Ho amin’io tany io tokoa No izoran’ny dianay ; Jeso Tompo no ao,  Sady efa manao Trano soa hipetrahanay.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515</dc:title>
  <dc:creator>ami</dc:creator>
  <cp:lastModifiedBy>Gaming</cp:lastModifiedBy>
  <cp:revision>2</cp:revision>
  <dcterms:created xsi:type="dcterms:W3CDTF">2014-10-30T10:18:16Z</dcterms:created>
  <dcterms:modified xsi:type="dcterms:W3CDTF">2023-09-16T17:53:53Z</dcterms:modified>
</cp:coreProperties>
</file>