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F93286-6388-6170-10C3-A9D7EBBC5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A4E0CA-44FF-5366-6C6A-FC38533BA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44B8E1-4BD1-8B4E-040E-68FAAC7A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E1F8-AC60-47AC-A783-8BC42B110D90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5F4874-5C59-78A3-AD25-1ECE40205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BB7E39-C31E-AA82-94A5-F87CBEC9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E043-58CF-4AA0-9AAC-78DF237F9C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13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AEC026-F0B1-2A04-B65C-8BA3F231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D4F25A4-D28D-F427-5A1B-1A15BD2F6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BE3AD2-2389-A26C-CAF9-0073618DD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E1F8-AC60-47AC-A783-8BC42B110D90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51DBB1-70DB-917C-4346-7E4E3A86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D3813E-DA22-B578-D517-85F2E1A9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E043-58CF-4AA0-9AAC-78DF237F9C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89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87D924B-F907-BEAE-C97D-E981A1024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1A95BB-D47E-AB97-7AC9-EE0BD422B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FC5DED3-3166-C6E0-3091-2E98B86B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E1F8-AC60-47AC-A783-8BC42B110D90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692412-72DB-05EB-E4B2-8257B3F5F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BB7F0F-D360-F34C-F054-9A7BF7A2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E043-58CF-4AA0-9AAC-78DF237F9C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887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B22090-0FCE-342D-C93C-F922BA301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041E89-05F6-2A58-F32B-5E5C05839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2F5E52-6F71-ED5A-BBEF-22A5A8F3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E1F8-AC60-47AC-A783-8BC42B110D90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B3E8F2-5F27-2A3C-406D-09CA2BAA0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B4558E-CF7A-CCD7-10DE-F7214479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E043-58CF-4AA0-9AAC-78DF237F9C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0337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24C429-C86D-8B02-8115-6B5F4C5FB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F906F8-5282-BFF0-B602-646D3347A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BF9A833-800B-763E-E73F-B401DDB15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E1F8-AC60-47AC-A783-8BC42B110D90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5CA289D-5325-3B0E-4783-4796CBC98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093EB8-1B10-70F7-E77A-C72CF293B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E043-58CF-4AA0-9AAC-78DF237F9C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628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18965D-D3E2-37D3-3602-8A5F4880C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D530FD-EBDF-4AC8-BDE4-50828B7A62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7B47EA9-F367-06C4-0F93-4B44834C9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5E9711F-CBDD-897D-C7D6-EBF7AD965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E1F8-AC60-47AC-A783-8BC42B110D90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DF0CCF-5795-4687-F25E-3B2F7F99D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C5B8E97-BC1D-BCAD-61E1-99300F9AE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E043-58CF-4AA0-9AAC-78DF237F9C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677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0432B8-D15C-002E-7C01-4D1DFF6E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94CFDF-C03E-5AEF-C643-14BD6B6AB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29665F-56EE-BDE1-10A9-FE02BD98E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6AE8058-467E-9016-1CCA-847BC50B6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1C826CB-849F-C33F-0EB7-7823496F4F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3AE45AA-A976-CC59-D5A2-43B2ADD62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E1F8-AC60-47AC-A783-8BC42B110D90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3F9A29-01B1-9E30-7452-05044743B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7F4DBA8-198E-74A5-DFF3-6A68DAA81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E043-58CF-4AA0-9AAC-78DF237F9C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82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9A1FD6-9503-7627-4768-EEC8512C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4BAC6A3-7C4D-AA47-87E7-445EDA5B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E1F8-AC60-47AC-A783-8BC42B110D90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29354AF-2FB6-D311-42D5-E00C17E6A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1C075FF-2F73-9EA0-E6DA-F981E736B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E043-58CF-4AA0-9AAC-78DF237F9C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449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57BBEB8-8A7C-64F9-E88F-31A5043B5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E1F8-AC60-47AC-A783-8BC42B110D90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08472D2-28B1-A0EB-C3A8-560A8CA7A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37FF98-C1E6-FF04-54A1-0F11E7B4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E043-58CF-4AA0-9AAC-78DF237F9C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225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F355F0-19DE-331A-BDF5-8FB542C6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5E3D1A2-0852-9CAA-2F99-E23EBFF96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25C0240-E0F4-C11B-05A8-551D7AB81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3D069E-CEAB-C1F1-08DC-C32018199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E1F8-AC60-47AC-A783-8BC42B110D90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6CF299-3262-5084-DA44-1F731E27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542CF6-3500-157F-4C2F-D5B6672B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E043-58CF-4AA0-9AAC-78DF237F9C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464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ED1608-EB37-850F-4D74-A905AA2C3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458D526-28B6-5C1C-E4AB-0B5299E21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8202075-EB7C-FAB0-F9D6-1428BA63C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23293D-601D-027A-4876-22664D590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EE1F8-AC60-47AC-A783-8BC42B110D90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6A1D1C-1C86-A3A0-8306-CE6285B6F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7F3ED0-3619-06D9-2664-AC2136EFC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4E043-58CF-4AA0-9AAC-78DF237F9C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9421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99C7F74-B2D1-2C18-891C-47FBD4363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1F5EA7-12F2-9187-A4F2-9249AB9D5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81F639-C1F6-6C22-9CEA-386D2DD15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EE1F8-AC60-47AC-A783-8BC42B110D90}" type="datetimeFigureOut">
              <a:rPr lang="fr-FR" smtClean="0"/>
              <a:t>15/10/2023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C9BAD3-F8CD-4A1E-E782-7561B7229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92B2EE9-B1F2-EC32-A1F1-ECE7346F3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4E043-58CF-4AA0-9AAC-78DF237F9C0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051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79E62A-74C9-61BD-1998-92118193C3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16600" dirty="0"/>
              <a:t>FFPM 627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E77F2D0-F702-142D-4F42-58AF2C6EE5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8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2DB72EC3-E0CF-239F-DCC9-58877BCF2260}"/>
              </a:ext>
            </a:extLst>
          </p:cNvPr>
          <p:cNvSpPr txBox="1"/>
          <p:nvPr/>
        </p:nvSpPr>
        <p:spPr>
          <a:xfrm>
            <a:off x="-1" y="-14071"/>
            <a:ext cx="12192001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rabicPeriod"/>
            </a:pPr>
            <a:r>
              <a:rPr lang="fr-FR" sz="8800" dirty="0" err="1"/>
              <a:t>Vimbino</a:t>
            </a:r>
            <a:r>
              <a:rPr lang="fr-FR" sz="8800" dirty="0"/>
              <a:t> </a:t>
            </a:r>
            <a:r>
              <a:rPr lang="fr-FR" sz="8800" dirty="0" err="1"/>
              <a:t>tsara</a:t>
            </a:r>
            <a:r>
              <a:rPr lang="fr-FR" sz="8800" dirty="0"/>
              <a:t> </a:t>
            </a:r>
            <a:r>
              <a:rPr lang="fr-FR" sz="8800" dirty="0" err="1"/>
              <a:t>izahay</a:t>
            </a:r>
            <a:r>
              <a:rPr lang="fr-FR" sz="8800" dirty="0"/>
              <a:t>,</a:t>
            </a:r>
          </a:p>
          <a:p>
            <a:pPr algn="ctr"/>
            <a:r>
              <a:rPr lang="fr-FR" sz="8800" dirty="0"/>
              <a:t>Ry </a:t>
            </a:r>
            <a:r>
              <a:rPr lang="fr-FR" sz="8800" dirty="0" err="1"/>
              <a:t>Jesosy</a:t>
            </a:r>
            <a:r>
              <a:rPr lang="fr-FR" sz="8800" dirty="0"/>
              <a:t> </a:t>
            </a:r>
            <a:r>
              <a:rPr lang="fr-FR" sz="8800" dirty="0" err="1"/>
              <a:t>Kristy</a:t>
            </a:r>
            <a:r>
              <a:rPr lang="fr-FR" sz="8800" dirty="0"/>
              <a:t> </a:t>
            </a:r>
            <a:r>
              <a:rPr lang="fr-FR" sz="8800" dirty="0" err="1"/>
              <a:t>Tomponay</a:t>
            </a:r>
            <a:r>
              <a:rPr lang="fr-FR" sz="8800" dirty="0"/>
              <a:t>!</a:t>
            </a:r>
          </a:p>
          <a:p>
            <a:pPr algn="ctr"/>
            <a:r>
              <a:rPr lang="fr-FR" sz="8800" dirty="0" err="1"/>
              <a:t>Mba</a:t>
            </a:r>
            <a:r>
              <a:rPr lang="fr-FR" sz="8800" dirty="0"/>
              <a:t> </a:t>
            </a:r>
            <a:r>
              <a:rPr lang="fr-FR" sz="8800" dirty="0" err="1"/>
              <a:t>tsy</a:t>
            </a:r>
            <a:r>
              <a:rPr lang="fr-FR" sz="8800" dirty="0"/>
              <a:t> ho </a:t>
            </a:r>
            <a:r>
              <a:rPr lang="fr-FR" sz="8800" dirty="0" err="1"/>
              <a:t>diso</a:t>
            </a:r>
            <a:r>
              <a:rPr lang="fr-FR" sz="8800" dirty="0"/>
              <a:t> </a:t>
            </a:r>
            <a:r>
              <a:rPr lang="fr-FR" sz="8800" dirty="0" err="1"/>
              <a:t>lalana</a:t>
            </a:r>
            <a:r>
              <a:rPr lang="fr-FR" sz="8800" dirty="0"/>
              <a:t> </a:t>
            </a:r>
          </a:p>
          <a:p>
            <a:pPr algn="ctr"/>
            <a:r>
              <a:rPr lang="fr-FR" sz="8800" dirty="0" err="1"/>
              <a:t>Aty</a:t>
            </a:r>
            <a:r>
              <a:rPr lang="fr-FR" sz="8800" dirty="0"/>
              <a:t> </a:t>
            </a:r>
            <a:r>
              <a:rPr lang="fr-FR" sz="8800" dirty="0" err="1"/>
              <a:t>ambony</a:t>
            </a:r>
            <a:r>
              <a:rPr lang="fr-FR" sz="8800" dirty="0"/>
              <a:t> </a:t>
            </a:r>
            <a:r>
              <a:rPr lang="fr-FR" sz="8800" dirty="0" err="1"/>
              <a:t>rano</a:t>
            </a:r>
            <a:r>
              <a:rPr lang="fr-FR" sz="8800" dirty="0"/>
              <a:t> </a:t>
            </a:r>
            <a:r>
              <a:rPr lang="fr-FR" sz="8800" dirty="0" err="1"/>
              <a:t>be</a:t>
            </a:r>
            <a:r>
              <a:rPr lang="fr-FR" sz="8800" dirty="0"/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1906961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BFF7ABAF-41E3-603E-0D37-1363DD831228}"/>
              </a:ext>
            </a:extLst>
          </p:cNvPr>
          <p:cNvSpPr txBox="1"/>
          <p:nvPr/>
        </p:nvSpPr>
        <p:spPr>
          <a:xfrm>
            <a:off x="0" y="464236"/>
            <a:ext cx="1219199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800" dirty="0"/>
              <a:t>;,; Ka na </a:t>
            </a:r>
            <a:r>
              <a:rPr lang="fr-FR" sz="8800" dirty="0" err="1"/>
              <a:t>manonja</a:t>
            </a:r>
            <a:r>
              <a:rPr lang="fr-FR" sz="8800" dirty="0"/>
              <a:t> </a:t>
            </a:r>
            <a:r>
              <a:rPr lang="fr-FR" sz="8800" dirty="0" err="1"/>
              <a:t>aza</a:t>
            </a:r>
            <a:r>
              <a:rPr lang="fr-FR" sz="8800" dirty="0"/>
              <a:t> re</a:t>
            </a:r>
          </a:p>
          <a:p>
            <a:pPr algn="ctr"/>
            <a:r>
              <a:rPr lang="fr-FR" sz="8800" dirty="0"/>
              <a:t>Ny </a:t>
            </a:r>
            <a:r>
              <a:rPr lang="fr-FR" sz="8800" dirty="0" err="1"/>
              <a:t>rian-dranomasina</a:t>
            </a:r>
            <a:r>
              <a:rPr lang="fr-FR" sz="8800" dirty="0"/>
              <a:t>,</a:t>
            </a:r>
          </a:p>
          <a:p>
            <a:pPr algn="ctr"/>
            <a:r>
              <a:rPr lang="fr-FR" sz="8800" dirty="0" err="1"/>
              <a:t>Tazony</a:t>
            </a:r>
            <a:r>
              <a:rPr lang="fr-FR" sz="8800" dirty="0"/>
              <a:t> </a:t>
            </a:r>
            <a:r>
              <a:rPr lang="fr-FR" sz="8800" dirty="0" err="1"/>
              <a:t>mafy</a:t>
            </a:r>
            <a:r>
              <a:rPr lang="fr-FR" sz="8800" dirty="0"/>
              <a:t> </a:t>
            </a:r>
            <a:r>
              <a:rPr lang="fr-FR" sz="8800" dirty="0" err="1"/>
              <a:t>izahay</a:t>
            </a:r>
            <a:endParaRPr lang="fr-FR" sz="8800" dirty="0"/>
          </a:p>
          <a:p>
            <a:pPr algn="ctr"/>
            <a:r>
              <a:rPr lang="fr-FR" sz="8800" dirty="0" err="1"/>
              <a:t>Mba</a:t>
            </a:r>
            <a:r>
              <a:rPr lang="fr-FR" sz="8800" dirty="0"/>
              <a:t> </a:t>
            </a:r>
            <a:r>
              <a:rPr lang="fr-FR" sz="8800" dirty="0" err="1"/>
              <a:t>tsy</a:t>
            </a:r>
            <a:r>
              <a:rPr lang="fr-FR" sz="8800" dirty="0"/>
              <a:t> ho </a:t>
            </a:r>
            <a:r>
              <a:rPr lang="fr-FR" sz="8800" dirty="0" err="1"/>
              <a:t>rendrika</a:t>
            </a:r>
            <a:r>
              <a:rPr lang="fr-FR" sz="8800" dirty="0"/>
              <a:t> </a:t>
            </a:r>
            <a:r>
              <a:rPr lang="fr-FR" sz="8800" dirty="0" err="1"/>
              <a:t>aty</a:t>
            </a:r>
            <a:r>
              <a:rPr lang="fr-FR" sz="8800" dirty="0"/>
              <a:t> ;,;</a:t>
            </a:r>
          </a:p>
        </p:txBody>
      </p:sp>
    </p:spTree>
    <p:extLst>
      <p:ext uri="{BB962C8B-B14F-4D97-AF65-F5344CB8AC3E}">
        <p14:creationId xmlns:p14="http://schemas.microsoft.com/office/powerpoint/2010/main" val="2265416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57AF7D6E-6995-68DF-AEC6-358D3104192D}"/>
              </a:ext>
            </a:extLst>
          </p:cNvPr>
          <p:cNvSpPr txBox="1"/>
          <p:nvPr/>
        </p:nvSpPr>
        <p:spPr>
          <a:xfrm>
            <a:off x="0" y="886263"/>
            <a:ext cx="121920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dirty="0"/>
              <a:t>2. Dia </a:t>
            </a:r>
            <a:r>
              <a:rPr lang="fr-FR" sz="8000" dirty="0" err="1"/>
              <a:t>mitsangana</a:t>
            </a:r>
            <a:r>
              <a:rPr lang="fr-FR" sz="8000" dirty="0"/>
              <a:t>, ka </a:t>
            </a:r>
            <a:r>
              <a:rPr lang="fr-FR" sz="8000" dirty="0" err="1"/>
              <a:t>avia</a:t>
            </a:r>
            <a:r>
              <a:rPr lang="fr-FR" sz="8000" dirty="0"/>
              <a:t>,</a:t>
            </a:r>
          </a:p>
          <a:p>
            <a:pPr algn="ctr"/>
            <a:r>
              <a:rPr lang="fr-FR" sz="8000" dirty="0"/>
              <a:t>Ry </a:t>
            </a:r>
            <a:r>
              <a:rPr lang="fr-FR" sz="8000" dirty="0" err="1"/>
              <a:t>Jesosy</a:t>
            </a:r>
            <a:r>
              <a:rPr lang="fr-FR" sz="8000" dirty="0"/>
              <a:t>, </a:t>
            </a:r>
            <a:r>
              <a:rPr lang="fr-FR" sz="8000" dirty="0" err="1"/>
              <a:t>Mpamonjy</a:t>
            </a:r>
            <a:r>
              <a:rPr lang="fr-FR" sz="8000" dirty="0"/>
              <a:t> </a:t>
            </a:r>
            <a:r>
              <a:rPr lang="fr-FR" sz="8000" dirty="0" err="1"/>
              <a:t>tia</a:t>
            </a:r>
            <a:r>
              <a:rPr lang="fr-FR" sz="8000" dirty="0"/>
              <a:t>!</a:t>
            </a:r>
          </a:p>
          <a:p>
            <a:pPr algn="ctr"/>
            <a:r>
              <a:rPr lang="fr-FR" sz="8000" dirty="0" err="1"/>
              <a:t>Jereo</a:t>
            </a:r>
            <a:r>
              <a:rPr lang="fr-FR" sz="8000" dirty="0"/>
              <a:t> </a:t>
            </a:r>
            <a:r>
              <a:rPr lang="fr-FR" sz="8000" dirty="0" err="1"/>
              <a:t>ny</a:t>
            </a:r>
            <a:r>
              <a:rPr lang="fr-FR" sz="8000" dirty="0"/>
              <a:t> </a:t>
            </a:r>
            <a:r>
              <a:rPr lang="fr-FR" sz="8000" dirty="0" err="1"/>
              <a:t>fahorianay</a:t>
            </a:r>
            <a:r>
              <a:rPr lang="fr-FR" sz="8000" dirty="0"/>
              <a:t>;</a:t>
            </a:r>
          </a:p>
          <a:p>
            <a:pPr algn="ctr"/>
            <a:r>
              <a:rPr lang="fr-FR" sz="8000" dirty="0" err="1"/>
              <a:t>Anaronao</a:t>
            </a:r>
            <a:r>
              <a:rPr lang="fr-FR" sz="8000" dirty="0"/>
              <a:t> </a:t>
            </a:r>
            <a:r>
              <a:rPr lang="fr-FR" sz="8000" dirty="0" err="1"/>
              <a:t>ny</a:t>
            </a:r>
            <a:r>
              <a:rPr lang="fr-FR" sz="8000" dirty="0"/>
              <a:t> </a:t>
            </a:r>
            <a:r>
              <a:rPr lang="fr-FR" sz="8000" dirty="0" err="1"/>
              <a:t>rivotra</a:t>
            </a:r>
            <a:endParaRPr lang="fr-FR" sz="8000" dirty="0"/>
          </a:p>
        </p:txBody>
      </p:sp>
    </p:spTree>
    <p:extLst>
      <p:ext uri="{BB962C8B-B14F-4D97-AF65-F5344CB8AC3E}">
        <p14:creationId xmlns:p14="http://schemas.microsoft.com/office/powerpoint/2010/main" val="1551845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A0459EB-1943-F139-AA04-E4E26203242D}"/>
              </a:ext>
            </a:extLst>
          </p:cNvPr>
          <p:cNvSpPr txBox="1"/>
          <p:nvPr/>
        </p:nvSpPr>
        <p:spPr>
          <a:xfrm>
            <a:off x="0" y="618979"/>
            <a:ext cx="12192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000" dirty="0"/>
              <a:t>;,; </a:t>
            </a:r>
            <a:r>
              <a:rPr lang="fr-FR" sz="8000" dirty="0" err="1"/>
              <a:t>Izay</a:t>
            </a:r>
            <a:r>
              <a:rPr lang="fr-FR" sz="8000" dirty="0"/>
              <a:t> </a:t>
            </a:r>
            <a:r>
              <a:rPr lang="fr-FR" sz="8000" dirty="0" err="1"/>
              <a:t>mampanonja</a:t>
            </a:r>
            <a:r>
              <a:rPr lang="fr-FR" sz="8000" dirty="0"/>
              <a:t> </a:t>
            </a:r>
            <a:r>
              <a:rPr lang="fr-FR" sz="8000" dirty="0" err="1"/>
              <a:t>toy</a:t>
            </a:r>
            <a:r>
              <a:rPr lang="fr-FR" sz="8000" dirty="0"/>
              <a:t> </a:t>
            </a:r>
            <a:r>
              <a:rPr lang="fr-FR" sz="8000" dirty="0" err="1"/>
              <a:t>izao</a:t>
            </a:r>
            <a:endParaRPr lang="fr-FR" sz="8000" dirty="0"/>
          </a:p>
          <a:p>
            <a:pPr algn="ctr"/>
            <a:r>
              <a:rPr lang="fr-FR" sz="8000" dirty="0"/>
              <a:t>Ny </a:t>
            </a:r>
            <a:r>
              <a:rPr lang="fr-FR" sz="8000" dirty="0" err="1"/>
              <a:t>alon-dranomasina</a:t>
            </a:r>
            <a:r>
              <a:rPr lang="fr-FR" sz="8000" dirty="0"/>
              <a:t>,</a:t>
            </a:r>
          </a:p>
          <a:p>
            <a:pPr algn="ctr"/>
            <a:r>
              <a:rPr lang="fr-FR" sz="8000" dirty="0" err="1"/>
              <a:t>Izay</a:t>
            </a:r>
            <a:r>
              <a:rPr lang="fr-FR" sz="8000" dirty="0"/>
              <a:t> </a:t>
            </a:r>
            <a:r>
              <a:rPr lang="fr-FR" sz="8000" dirty="0" err="1"/>
              <a:t>manafotra</a:t>
            </a:r>
            <a:r>
              <a:rPr lang="fr-FR" sz="8000" dirty="0"/>
              <a:t> </a:t>
            </a:r>
            <a:r>
              <a:rPr lang="fr-FR" sz="8000" dirty="0" err="1"/>
              <a:t>anay</a:t>
            </a:r>
            <a:endParaRPr lang="fr-FR" sz="8000" dirty="0"/>
          </a:p>
          <a:p>
            <a:pPr algn="ctr"/>
            <a:r>
              <a:rPr lang="fr-FR" sz="8000" dirty="0" err="1"/>
              <a:t>Aty</a:t>
            </a:r>
            <a:r>
              <a:rPr lang="fr-FR" sz="8000" dirty="0"/>
              <a:t> </a:t>
            </a:r>
            <a:r>
              <a:rPr lang="fr-FR" sz="8000" dirty="0" err="1"/>
              <a:t>am-pandehananay</a:t>
            </a:r>
            <a:r>
              <a:rPr lang="fr-FR" sz="8000" dirty="0"/>
              <a:t> ;,;</a:t>
            </a:r>
          </a:p>
        </p:txBody>
      </p:sp>
    </p:spTree>
    <p:extLst>
      <p:ext uri="{BB962C8B-B14F-4D97-AF65-F5344CB8AC3E}">
        <p14:creationId xmlns:p14="http://schemas.microsoft.com/office/powerpoint/2010/main" val="3087603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36F07E7D-8D59-D517-CB51-B83CD0E017FA}"/>
              </a:ext>
            </a:extLst>
          </p:cNvPr>
          <p:cNvSpPr txBox="1"/>
          <p:nvPr/>
        </p:nvSpPr>
        <p:spPr>
          <a:xfrm>
            <a:off x="0" y="492370"/>
            <a:ext cx="1219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dirty="0"/>
              <a:t>3. Fa </a:t>
            </a:r>
            <a:r>
              <a:rPr lang="fr-FR" sz="8800" dirty="0" err="1"/>
              <a:t>Hianao</a:t>
            </a:r>
            <a:r>
              <a:rPr lang="fr-FR" sz="8800" dirty="0"/>
              <a:t> no </a:t>
            </a:r>
            <a:r>
              <a:rPr lang="fr-FR" sz="8800" dirty="0" err="1"/>
              <a:t>aronay</a:t>
            </a:r>
            <a:r>
              <a:rPr lang="fr-FR" sz="8800" dirty="0"/>
              <a:t>,</a:t>
            </a:r>
          </a:p>
          <a:p>
            <a:pPr algn="ctr"/>
            <a:r>
              <a:rPr lang="fr-FR" sz="8800" dirty="0"/>
              <a:t>Ka dia </a:t>
            </a:r>
            <a:r>
              <a:rPr lang="fr-FR" sz="8800" dirty="0" err="1"/>
              <a:t>sahy</a:t>
            </a:r>
            <a:r>
              <a:rPr lang="fr-FR" sz="8800" dirty="0"/>
              <a:t> </a:t>
            </a:r>
            <a:r>
              <a:rPr lang="fr-FR" sz="8800" dirty="0" err="1"/>
              <a:t>izahay</a:t>
            </a:r>
            <a:endParaRPr lang="fr-FR" sz="8800" dirty="0"/>
          </a:p>
          <a:p>
            <a:pPr algn="ctr"/>
            <a:r>
              <a:rPr lang="fr-FR" sz="8800" dirty="0" err="1"/>
              <a:t>Hamaky</a:t>
            </a:r>
            <a:r>
              <a:rPr lang="fr-FR" sz="8800" dirty="0"/>
              <a:t> </a:t>
            </a:r>
            <a:r>
              <a:rPr lang="fr-FR" sz="8800" dirty="0" err="1"/>
              <a:t>sy</a:t>
            </a:r>
            <a:r>
              <a:rPr lang="fr-FR" sz="8800" dirty="0"/>
              <a:t> </a:t>
            </a:r>
            <a:r>
              <a:rPr lang="fr-FR" sz="8800" dirty="0" err="1"/>
              <a:t>hanohitra</a:t>
            </a:r>
            <a:endParaRPr lang="fr-FR" sz="8800" dirty="0"/>
          </a:p>
          <a:p>
            <a:pPr algn="ctr"/>
            <a:r>
              <a:rPr lang="fr-FR" sz="8800" dirty="0"/>
              <a:t>Ny </a:t>
            </a:r>
            <a:r>
              <a:rPr lang="fr-FR" sz="8800" dirty="0" err="1"/>
              <a:t>onjan-drano</a:t>
            </a:r>
            <a:r>
              <a:rPr lang="fr-FR" sz="8800" dirty="0"/>
              <a:t> </a:t>
            </a:r>
            <a:r>
              <a:rPr lang="fr-FR" sz="8800" dirty="0" err="1"/>
              <a:t>betsaka</a:t>
            </a:r>
            <a:r>
              <a:rPr lang="fr-FR" sz="88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532912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F49150C-C452-9DE1-CCD3-416799EB8777}"/>
              </a:ext>
            </a:extLst>
          </p:cNvPr>
          <p:cNvSpPr txBox="1"/>
          <p:nvPr/>
        </p:nvSpPr>
        <p:spPr>
          <a:xfrm>
            <a:off x="0" y="590843"/>
            <a:ext cx="121920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000" dirty="0"/>
              <a:t>;,; Ka </a:t>
            </a:r>
            <a:r>
              <a:rPr lang="fr-FR" sz="8000" dirty="0" err="1"/>
              <a:t>aoka</a:t>
            </a:r>
            <a:r>
              <a:rPr lang="fr-FR" sz="8000" dirty="0"/>
              <a:t> </a:t>
            </a:r>
            <a:r>
              <a:rPr lang="fr-FR" sz="8000" dirty="0" err="1"/>
              <a:t>tsy</a:t>
            </a:r>
            <a:r>
              <a:rPr lang="fr-FR" sz="8000" dirty="0"/>
              <a:t> ho </a:t>
            </a:r>
            <a:r>
              <a:rPr lang="fr-FR" sz="8000" dirty="0" err="1"/>
              <a:t>fefika</a:t>
            </a:r>
            <a:endParaRPr lang="fr-FR" sz="8000" dirty="0"/>
          </a:p>
          <a:p>
            <a:pPr algn="ctr"/>
            <a:r>
              <a:rPr lang="fr-FR" sz="8000" dirty="0" err="1"/>
              <a:t>Aty</a:t>
            </a:r>
            <a:r>
              <a:rPr lang="fr-FR" sz="8000" dirty="0"/>
              <a:t> an-</a:t>
            </a:r>
            <a:r>
              <a:rPr lang="fr-FR" sz="8000" dirty="0" err="1"/>
              <a:t>dranomasina</a:t>
            </a:r>
            <a:r>
              <a:rPr lang="fr-FR" sz="8000" dirty="0"/>
              <a:t>,</a:t>
            </a:r>
          </a:p>
          <a:p>
            <a:pPr algn="ctr"/>
            <a:r>
              <a:rPr lang="fr-FR" sz="8000" dirty="0"/>
              <a:t>Fa </a:t>
            </a:r>
            <a:r>
              <a:rPr lang="fr-FR" sz="8000" dirty="0" err="1"/>
              <a:t>mba</a:t>
            </a:r>
            <a:r>
              <a:rPr lang="fr-FR" sz="8000" dirty="0"/>
              <a:t> ho tonga </a:t>
            </a:r>
            <a:r>
              <a:rPr lang="fr-FR" sz="8000" dirty="0" err="1"/>
              <a:t>aminao</a:t>
            </a:r>
            <a:endParaRPr lang="fr-FR" sz="8000" dirty="0"/>
          </a:p>
          <a:p>
            <a:pPr algn="ctr"/>
            <a:r>
              <a:rPr lang="fr-FR" sz="8000" dirty="0"/>
              <a:t>Ny </a:t>
            </a:r>
            <a:r>
              <a:rPr lang="fr-FR" sz="8000" dirty="0" err="1"/>
              <a:t>sambonay</a:t>
            </a:r>
            <a:r>
              <a:rPr lang="fr-FR" sz="8000" dirty="0"/>
              <a:t>, </a:t>
            </a:r>
            <a:r>
              <a:rPr lang="fr-FR" sz="8000" dirty="0" err="1"/>
              <a:t>ry</a:t>
            </a:r>
            <a:r>
              <a:rPr lang="fr-FR" sz="8000" dirty="0"/>
              <a:t> </a:t>
            </a:r>
            <a:r>
              <a:rPr lang="fr-FR" sz="8000" dirty="0" err="1"/>
              <a:t>Tompo</a:t>
            </a:r>
            <a:r>
              <a:rPr lang="fr-FR" sz="8000" dirty="0"/>
              <a:t> o ;,;</a:t>
            </a:r>
          </a:p>
        </p:txBody>
      </p:sp>
    </p:spTree>
    <p:extLst>
      <p:ext uri="{BB962C8B-B14F-4D97-AF65-F5344CB8AC3E}">
        <p14:creationId xmlns:p14="http://schemas.microsoft.com/office/powerpoint/2010/main" val="26337206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113</Words>
  <Application>Microsoft Office PowerPoint</Application>
  <PresentationFormat>Grand écran</PresentationFormat>
  <Paragraphs>25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FFPM 627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627</dc:title>
  <dc:creator>Gaming</dc:creator>
  <cp:lastModifiedBy>Gaming</cp:lastModifiedBy>
  <cp:revision>2</cp:revision>
  <dcterms:created xsi:type="dcterms:W3CDTF">2023-10-15T01:02:02Z</dcterms:created>
  <dcterms:modified xsi:type="dcterms:W3CDTF">2023-10-15T01:17:30Z</dcterms:modified>
</cp:coreProperties>
</file>