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34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4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5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7312-680C-47A3-A898-5E82F69898BF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2895-15D6-473D-83D3-41BFA84629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09191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/>
              <a:t>748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7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Havaozy</a:t>
            </a:r>
            <a:r>
              <a:rPr lang="en-GB" sz="6600" b="1" dirty="0"/>
              <a:t>,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hita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voninahitrao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6728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Mpanasoa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Levony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fongatra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 re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marobe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590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2)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taona</a:t>
            </a:r>
            <a:r>
              <a:rPr lang="en-GB" sz="6600" b="1" dirty="0"/>
              <a:t> </a:t>
            </a:r>
            <a:r>
              <a:rPr lang="en-GB" sz="6600" b="1" dirty="0" err="1"/>
              <a:t>vaovao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Diavinay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fanavaozan-dehibe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tenanay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24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fiainanay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hatrizay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Ovay</a:t>
            </a:r>
            <a:r>
              <a:rPr lang="en-GB" sz="6600" b="1" dirty="0"/>
              <a:t> </a:t>
            </a:r>
            <a:r>
              <a:rPr lang="en-GB" sz="6600" b="1" dirty="0" err="1"/>
              <a:t>hatramin’ny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4743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Havaozy</a:t>
            </a:r>
            <a:r>
              <a:rPr lang="en-GB" sz="6600" b="1" dirty="0"/>
              <a:t>,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br>
              <a:rPr lang="fr-FR" sz="6600" b="1" dirty="0"/>
            </a:br>
            <a:r>
              <a:rPr lang="en-GB" sz="6600" b="1" dirty="0"/>
              <a:t>    Ny </a:t>
            </a:r>
            <a:r>
              <a:rPr lang="en-GB" sz="6600" b="1" dirty="0" err="1"/>
              <a:t>Fiangonanao</a:t>
            </a:r>
            <a:br>
              <a:rPr lang="fr-FR" sz="6600" b="1" dirty="0"/>
            </a:br>
            <a:r>
              <a:rPr lang="en-GB" sz="6600" b="1" dirty="0"/>
              <a:t>   O! </a:t>
            </a:r>
            <a:r>
              <a:rPr lang="en-GB" sz="6600" b="1" dirty="0" err="1"/>
              <a:t>akambano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iray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Hiray</a:t>
            </a:r>
            <a:r>
              <a:rPr lang="en-GB" sz="6600" b="1" dirty="0"/>
              <a:t> </a:t>
            </a:r>
            <a:r>
              <a:rPr lang="en-GB" sz="6600" b="1" dirty="0" err="1"/>
              <a:t>mandrakizay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09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/>
              <a:t>Ry </a:t>
            </a:r>
            <a:r>
              <a:rPr lang="en-GB" sz="6600" b="1" dirty="0" err="1"/>
              <a:t>Tompo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Tongava</a:t>
            </a:r>
            <a:r>
              <a:rPr lang="en-GB" sz="6600" b="1" dirty="0"/>
              <a:t>, </a:t>
            </a:r>
            <a:r>
              <a:rPr lang="en-GB" sz="6600" b="1" dirty="0" err="1"/>
              <a:t>mamangia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tanteraho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br>
              <a:rPr lang="fr-FR" sz="6600" b="1" dirty="0"/>
            </a:br>
            <a:r>
              <a:rPr lang="en-GB" sz="6600" b="1" dirty="0"/>
              <a:t>   Ny </a:t>
            </a:r>
            <a:r>
              <a:rPr lang="en-GB" sz="6600" b="1"/>
              <a:t>fanavaozanao.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09471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748</vt:lpstr>
      <vt:lpstr>1) Havaozy, Tompo ô !     Izao rehetra izao    Ka aoka mba ho hita ao     Ny voninahitrao.</vt:lpstr>
      <vt:lpstr>Ry Tompo Mpanasoa     Levony avokoa    Ho fongatra tsy hisy re     Ny ratsy marobe.</vt:lpstr>
      <vt:lpstr>2) Izao taona vaovao     Diavinay izao    Ho fanavaozan-dehibe     Ny tenanay anie !</vt:lpstr>
      <vt:lpstr>Ka ny fiainanay     Izay ratsy hatrizay,    Ovay hatramin’ny anio    Ho tsara sy madio.</vt:lpstr>
      <vt:lpstr>3) Havaozy, Tompo ô !     Ny Fiangonanao    O! akambano ho iray     Hiray mandrakizay.</vt:lpstr>
      <vt:lpstr>Ry Tompo be fitia,     Tongava, mamangia    Mba tanteraho aminay    Ny fanavaozanao.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748</dc:title>
  <dc:creator>ami</dc:creator>
  <cp:lastModifiedBy>Gaming</cp:lastModifiedBy>
  <cp:revision>2</cp:revision>
  <dcterms:created xsi:type="dcterms:W3CDTF">2014-11-04T09:38:28Z</dcterms:created>
  <dcterms:modified xsi:type="dcterms:W3CDTF">2024-01-14T08:00:13Z</dcterms:modified>
</cp:coreProperties>
</file>