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7" r:id="rId4"/>
    <p:sldId id="263" r:id="rId5"/>
    <p:sldId id="268" r:id="rId6"/>
    <p:sldId id="264" r:id="rId7"/>
    <p:sldId id="269" r:id="rId8"/>
    <p:sldId id="265" r:id="rId9"/>
    <p:sldId id="270" r:id="rId10"/>
    <p:sldId id="266" r:id="rId11"/>
    <p:sldId id="271" r:id="rId12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26/11/2023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5786" y="482188"/>
            <a:ext cx="71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5400" b="1" dirty="0"/>
              <a:t>HIRA FIFOHAZANA</a:t>
            </a:r>
            <a:endParaRPr lang="fr-FR" sz="5400" dirty="0"/>
          </a:p>
        </p:txBody>
      </p:sp>
      <p:sp>
        <p:nvSpPr>
          <p:cNvPr id="8" name="Rectangle 7"/>
          <p:cNvSpPr/>
          <p:nvPr/>
        </p:nvSpPr>
        <p:spPr>
          <a:xfrm>
            <a:off x="2285984" y="1500180"/>
            <a:ext cx="400052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9900" b="1" dirty="0"/>
              <a:t>10</a:t>
            </a:r>
            <a:endParaRPr lang="fr-FR" sz="19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0538"/>
            <a:ext cx="9144000" cy="494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5400" b="1" dirty="0"/>
              <a:t>5.  </a:t>
            </a:r>
            <a:r>
              <a:rPr lang="en-US" sz="5400" b="1" dirty="0" err="1"/>
              <a:t>Tompo</a:t>
            </a:r>
            <a:r>
              <a:rPr lang="en-US" sz="5400" b="1" dirty="0"/>
              <a:t> </a:t>
            </a:r>
            <a:r>
              <a:rPr lang="en-US" sz="5400" b="1" dirty="0" err="1"/>
              <a:t>Izy</a:t>
            </a:r>
            <a:r>
              <a:rPr lang="en-US" sz="5400" b="1" dirty="0"/>
              <a:t>, ka </a:t>
            </a:r>
            <a:r>
              <a:rPr lang="en-US" sz="5400" b="1" dirty="0" err="1"/>
              <a:t>atero</a:t>
            </a:r>
            <a:r>
              <a:rPr lang="en-US" sz="5400" b="1" dirty="0"/>
              <a:t> </a:t>
            </a:r>
            <a:r>
              <a:rPr lang="en-US" sz="5400" b="1" dirty="0" err="1"/>
              <a:t>hasina</a:t>
            </a:r>
            <a:endParaRPr lang="fr-FR" sz="5400" b="1" dirty="0"/>
          </a:p>
          <a:p>
            <a:pPr algn="ctr">
              <a:lnSpc>
                <a:spcPct val="150000"/>
              </a:lnSpc>
            </a:pPr>
            <a:r>
              <a:rPr lang="en-US" sz="5400" b="1" dirty="0" err="1"/>
              <a:t>Vola</a:t>
            </a:r>
            <a:r>
              <a:rPr lang="en-US" sz="5400" b="1" dirty="0"/>
              <a:t> </a:t>
            </a:r>
            <a:r>
              <a:rPr lang="en-US" sz="5400" b="1" dirty="0" err="1"/>
              <a:t>sy</a:t>
            </a:r>
            <a:r>
              <a:rPr lang="en-US" sz="5400" b="1" dirty="0"/>
              <a:t> </a:t>
            </a:r>
            <a:r>
              <a:rPr lang="en-US" sz="5400" b="1" dirty="0" err="1"/>
              <a:t>harena</a:t>
            </a:r>
            <a:r>
              <a:rPr lang="en-US" sz="5400" b="1" dirty="0"/>
              <a:t>, </a:t>
            </a:r>
            <a:r>
              <a:rPr lang="en-US" sz="5400" b="1" dirty="0" err="1"/>
              <a:t>Azy</a:t>
            </a:r>
            <a:r>
              <a:rPr lang="en-US" sz="5400" b="1" dirty="0"/>
              <a:t> </a:t>
            </a:r>
            <a:r>
              <a:rPr lang="en-US" sz="5400" b="1" dirty="0" err="1"/>
              <a:t>rahateo</a:t>
            </a:r>
            <a:endParaRPr lang="fr-FR" sz="5400" b="1" dirty="0"/>
          </a:p>
          <a:p>
            <a:pPr algn="ctr">
              <a:lnSpc>
                <a:spcPct val="150000"/>
              </a:lnSpc>
            </a:pPr>
            <a:r>
              <a:rPr lang="en-US" sz="5400" b="1" dirty="0" err="1"/>
              <a:t>Hianao</a:t>
            </a:r>
            <a:r>
              <a:rPr lang="en-US" sz="5400" b="1" dirty="0"/>
              <a:t> no </a:t>
            </a:r>
            <a:r>
              <a:rPr lang="en-US" sz="5400" b="1" dirty="0" err="1"/>
              <a:t>sitrany</a:t>
            </a:r>
            <a:r>
              <a:rPr lang="en-US" sz="5400" b="1" dirty="0"/>
              <a:t> ho </a:t>
            </a:r>
            <a:r>
              <a:rPr lang="en-US" sz="5400" b="1" dirty="0" err="1"/>
              <a:t>raisiny</a:t>
            </a:r>
            <a:endParaRPr lang="fr-FR" sz="5400" b="1" dirty="0"/>
          </a:p>
          <a:p>
            <a:pPr algn="ctr">
              <a:lnSpc>
                <a:spcPct val="150000"/>
              </a:lnSpc>
            </a:pPr>
            <a:r>
              <a:rPr lang="en-US" sz="5400" b="1" dirty="0" err="1"/>
              <a:t>Manolotra</a:t>
            </a:r>
            <a:r>
              <a:rPr lang="en-US" sz="5400" b="1" dirty="0"/>
              <a:t> </a:t>
            </a:r>
            <a:r>
              <a:rPr lang="en-US" sz="5400" b="1" dirty="0" err="1"/>
              <a:t>tena</a:t>
            </a:r>
            <a:r>
              <a:rPr lang="en-US" sz="5400" b="1" dirty="0"/>
              <a:t> re!</a:t>
            </a:r>
            <a:endParaRPr lang="fr-FR" sz="5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148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i="1" dirty="0" err="1"/>
              <a:t>Saotra</a:t>
            </a:r>
            <a:r>
              <a:rPr lang="en-US" sz="6000" b="1" i="1" dirty="0"/>
              <a:t>! </a:t>
            </a:r>
            <a:r>
              <a:rPr lang="en-US" sz="6000" b="1" i="1" dirty="0" err="1"/>
              <a:t>Hira</a:t>
            </a:r>
            <a:r>
              <a:rPr lang="en-US" sz="6000" b="1" i="1" dirty="0"/>
              <a:t> </a:t>
            </a:r>
            <a:r>
              <a:rPr lang="en-US" sz="6000" b="1" i="1" dirty="0" err="1"/>
              <a:t>fideràna</a:t>
            </a:r>
            <a:endParaRPr lang="fr-FR" sz="6000" b="1" i="1" dirty="0"/>
          </a:p>
          <a:p>
            <a:pPr algn="ctr"/>
            <a:r>
              <a:rPr lang="en-US" sz="6000" b="1" i="1" dirty="0" err="1"/>
              <a:t>Saotra</a:t>
            </a:r>
            <a:r>
              <a:rPr lang="en-US" sz="6000" b="1" i="1" dirty="0"/>
              <a:t>! </a:t>
            </a:r>
            <a:r>
              <a:rPr lang="en-US" sz="6000" b="1" i="1" dirty="0" err="1"/>
              <a:t>Atolorinao</a:t>
            </a:r>
            <a:endParaRPr lang="fr-FR" sz="6000" b="1" i="1" dirty="0"/>
          </a:p>
          <a:p>
            <a:pPr algn="ctr"/>
            <a:r>
              <a:rPr lang="en-US" sz="6000" b="1" i="1" dirty="0" err="1"/>
              <a:t>Saotra</a:t>
            </a:r>
            <a:r>
              <a:rPr lang="en-US" sz="6000" b="1" i="1" dirty="0"/>
              <a:t>! </a:t>
            </a:r>
            <a:r>
              <a:rPr lang="en-US" sz="6000" b="1" i="1" dirty="0" err="1"/>
              <a:t>Hira</a:t>
            </a:r>
            <a:r>
              <a:rPr lang="en-US" sz="6000" b="1" i="1" dirty="0"/>
              <a:t> </a:t>
            </a:r>
            <a:r>
              <a:rPr lang="en-US" sz="6000" b="1" i="1" dirty="0" err="1"/>
              <a:t>fanajana</a:t>
            </a:r>
            <a:endParaRPr lang="fr-FR" sz="6000" b="1" i="1" dirty="0"/>
          </a:p>
          <a:p>
            <a:pPr algn="ctr"/>
            <a:r>
              <a:rPr lang="en-US" sz="6000" b="1" i="1" dirty="0" err="1"/>
              <a:t>Aoka</a:t>
            </a:r>
            <a:r>
              <a:rPr lang="en-US" sz="6000" b="1" i="1" dirty="0"/>
              <a:t> ho </a:t>
            </a:r>
            <a:r>
              <a:rPr lang="en-US" sz="6000" b="1" i="1" dirty="0" err="1"/>
              <a:t>an’Andriamanitra</a:t>
            </a:r>
            <a:endParaRPr lang="fr-FR" sz="60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2" y="195486"/>
            <a:ext cx="9144000" cy="440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4800" b="1" dirty="0"/>
              <a:t>1.  </a:t>
            </a:r>
            <a:r>
              <a:rPr lang="en-US" sz="4800" b="1" dirty="0" err="1"/>
              <a:t>Asandrato</a:t>
            </a:r>
            <a:r>
              <a:rPr lang="en-US" sz="4800" b="1" dirty="0"/>
              <a:t> </a:t>
            </a:r>
            <a:r>
              <a:rPr lang="en-US" sz="4800" b="1" dirty="0" err="1"/>
              <a:t>avo</a:t>
            </a:r>
            <a:r>
              <a:rPr lang="en-US" sz="4800" b="1" dirty="0"/>
              <a:t> re </a:t>
            </a:r>
            <a:r>
              <a:rPr lang="en-US" sz="4800" b="1" dirty="0" err="1"/>
              <a:t>ny</a:t>
            </a:r>
            <a:r>
              <a:rPr lang="en-US" sz="4800" b="1" dirty="0"/>
              <a:t> </a:t>
            </a:r>
            <a:r>
              <a:rPr lang="en-US" sz="4800" b="1" dirty="0" err="1"/>
              <a:t>hiranao</a:t>
            </a:r>
            <a:endParaRPr lang="fr-FR" sz="4800" b="1" dirty="0"/>
          </a:p>
          <a:p>
            <a:pPr algn="ctr">
              <a:lnSpc>
                <a:spcPct val="150000"/>
              </a:lnSpc>
            </a:pPr>
            <a:r>
              <a:rPr lang="en-US" sz="4800" b="1" dirty="0"/>
              <a:t>Ka </a:t>
            </a:r>
            <a:r>
              <a:rPr lang="en-US" sz="4800" b="1" dirty="0" err="1"/>
              <a:t>derao</a:t>
            </a:r>
            <a:r>
              <a:rPr lang="en-US" sz="4800" b="1" dirty="0"/>
              <a:t> </a:t>
            </a:r>
            <a:r>
              <a:rPr lang="en-US" sz="4800" b="1" dirty="0" err="1"/>
              <a:t>Ilay</a:t>
            </a:r>
            <a:r>
              <a:rPr lang="en-US" sz="4800" b="1" dirty="0"/>
              <a:t> </a:t>
            </a:r>
            <a:r>
              <a:rPr lang="en-US" sz="4800" b="1" dirty="0" err="1"/>
              <a:t>Mpanjaka</a:t>
            </a:r>
            <a:r>
              <a:rPr lang="en-US" sz="4800" b="1" dirty="0"/>
              <a:t> </a:t>
            </a:r>
            <a:r>
              <a:rPr lang="en-US" sz="4800" b="1" dirty="0" err="1"/>
              <a:t>lehibe</a:t>
            </a:r>
            <a:endParaRPr lang="fr-FR" sz="4800" b="1" dirty="0"/>
          </a:p>
          <a:p>
            <a:pPr algn="ctr">
              <a:lnSpc>
                <a:spcPct val="150000"/>
              </a:lnSpc>
            </a:pPr>
            <a:r>
              <a:rPr lang="en-US" sz="4800" b="1" dirty="0" err="1"/>
              <a:t>Izay</a:t>
            </a:r>
            <a:r>
              <a:rPr lang="en-US" sz="4800" b="1" dirty="0"/>
              <a:t> </a:t>
            </a:r>
            <a:r>
              <a:rPr lang="en-US" sz="4800" b="1" dirty="0" err="1"/>
              <a:t>namorona</a:t>
            </a:r>
            <a:r>
              <a:rPr lang="en-US" sz="4800" b="1" dirty="0"/>
              <a:t> </a:t>
            </a:r>
            <a:r>
              <a:rPr lang="en-US" sz="4800" b="1" dirty="0" err="1"/>
              <a:t>izao</a:t>
            </a:r>
            <a:r>
              <a:rPr lang="en-US" sz="4800" b="1" dirty="0"/>
              <a:t> </a:t>
            </a:r>
            <a:r>
              <a:rPr lang="en-US" sz="4800" b="1" dirty="0" err="1"/>
              <a:t>tontolo</a:t>
            </a:r>
            <a:r>
              <a:rPr lang="en-US" sz="4800" b="1" dirty="0"/>
              <a:t> </a:t>
            </a:r>
            <a:r>
              <a:rPr lang="en-US" sz="4800" b="1" dirty="0" err="1"/>
              <a:t>izao</a:t>
            </a:r>
            <a:endParaRPr lang="fr-FR" sz="4800" b="1" dirty="0"/>
          </a:p>
          <a:p>
            <a:pPr algn="ctr">
              <a:lnSpc>
                <a:spcPct val="150000"/>
              </a:lnSpc>
            </a:pPr>
            <a:r>
              <a:rPr lang="en-US" sz="4800" b="1" dirty="0" err="1"/>
              <a:t>Tamim-pahendrena</a:t>
            </a:r>
            <a:r>
              <a:rPr lang="en-US" sz="4800" b="1" dirty="0"/>
              <a:t> be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148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i="1" dirty="0" err="1"/>
              <a:t>Saotra</a:t>
            </a:r>
            <a:r>
              <a:rPr lang="en-US" sz="6000" b="1" i="1" dirty="0"/>
              <a:t>! </a:t>
            </a:r>
            <a:r>
              <a:rPr lang="en-US" sz="6000" b="1" i="1" dirty="0" err="1"/>
              <a:t>Hira</a:t>
            </a:r>
            <a:r>
              <a:rPr lang="en-US" sz="6000" b="1" i="1" dirty="0"/>
              <a:t> </a:t>
            </a:r>
            <a:r>
              <a:rPr lang="en-US" sz="6000" b="1" i="1" dirty="0" err="1"/>
              <a:t>fideràna</a:t>
            </a:r>
            <a:endParaRPr lang="fr-FR" sz="6000" b="1" i="1" dirty="0"/>
          </a:p>
          <a:p>
            <a:pPr algn="ctr"/>
            <a:r>
              <a:rPr lang="en-US" sz="6000" b="1" i="1" dirty="0" err="1"/>
              <a:t>Saotra</a:t>
            </a:r>
            <a:r>
              <a:rPr lang="en-US" sz="6000" b="1" i="1" dirty="0"/>
              <a:t>! </a:t>
            </a:r>
            <a:r>
              <a:rPr lang="en-US" sz="6000" b="1" i="1" dirty="0" err="1"/>
              <a:t>Atolorinao</a:t>
            </a:r>
            <a:endParaRPr lang="fr-FR" sz="6000" b="1" i="1" dirty="0"/>
          </a:p>
          <a:p>
            <a:pPr algn="ctr"/>
            <a:r>
              <a:rPr lang="en-US" sz="6000" b="1" i="1" dirty="0" err="1"/>
              <a:t>Saotra</a:t>
            </a:r>
            <a:r>
              <a:rPr lang="en-US" sz="6000" b="1" i="1" dirty="0"/>
              <a:t>! </a:t>
            </a:r>
            <a:r>
              <a:rPr lang="en-US" sz="6000" b="1" i="1" dirty="0" err="1"/>
              <a:t>Hira</a:t>
            </a:r>
            <a:r>
              <a:rPr lang="en-US" sz="6000" b="1" i="1" dirty="0"/>
              <a:t> </a:t>
            </a:r>
            <a:r>
              <a:rPr lang="en-US" sz="6000" b="1" i="1" dirty="0" err="1"/>
              <a:t>fanajana</a:t>
            </a:r>
            <a:endParaRPr lang="fr-FR" sz="6000" b="1" i="1" dirty="0"/>
          </a:p>
          <a:p>
            <a:pPr algn="ctr"/>
            <a:r>
              <a:rPr lang="en-US" sz="6000" b="1" i="1" dirty="0" err="1"/>
              <a:t>Aoka</a:t>
            </a:r>
            <a:r>
              <a:rPr lang="en-US" sz="6000" b="1" i="1" dirty="0"/>
              <a:t> ho </a:t>
            </a:r>
            <a:r>
              <a:rPr lang="en-US" sz="6000" b="1" i="1" dirty="0" err="1"/>
              <a:t>an’Andriamanitra</a:t>
            </a:r>
            <a:endParaRPr lang="fr-FR" sz="60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3478"/>
            <a:ext cx="9144000" cy="440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4800" b="1" dirty="0"/>
              <a:t>2. </a:t>
            </a:r>
            <a:r>
              <a:rPr lang="en-US" sz="4800" b="1" dirty="0" err="1"/>
              <a:t>Dia</a:t>
            </a:r>
            <a:r>
              <a:rPr lang="en-US" sz="4800" b="1" dirty="0"/>
              <a:t> </a:t>
            </a:r>
            <a:r>
              <a:rPr lang="en-US" sz="4800" b="1" dirty="0" err="1"/>
              <a:t>saino</a:t>
            </a:r>
            <a:r>
              <a:rPr lang="en-US" sz="4800" b="1" dirty="0"/>
              <a:t> </a:t>
            </a:r>
            <a:r>
              <a:rPr lang="en-US" sz="4800" b="1" dirty="0" err="1"/>
              <a:t>ny</a:t>
            </a:r>
            <a:r>
              <a:rPr lang="en-US" sz="4800" b="1" dirty="0"/>
              <a:t> </a:t>
            </a:r>
            <a:r>
              <a:rPr lang="en-US" sz="4800" b="1" dirty="0" err="1"/>
              <a:t>ataon’ny</a:t>
            </a:r>
            <a:r>
              <a:rPr lang="en-US" sz="4800" b="1" dirty="0"/>
              <a:t> </a:t>
            </a:r>
            <a:r>
              <a:rPr lang="en-US" sz="4800" b="1" dirty="0" err="1"/>
              <a:t>vorona</a:t>
            </a:r>
            <a:endParaRPr lang="fr-FR" sz="4800" b="1" dirty="0"/>
          </a:p>
          <a:p>
            <a:pPr algn="ctr">
              <a:lnSpc>
                <a:spcPct val="150000"/>
              </a:lnSpc>
            </a:pPr>
            <a:r>
              <a:rPr lang="en-US" sz="4800" b="1" dirty="0" err="1"/>
              <a:t>Izay</a:t>
            </a:r>
            <a:r>
              <a:rPr lang="en-US" sz="4800" b="1" dirty="0"/>
              <a:t> </a:t>
            </a:r>
            <a:r>
              <a:rPr lang="en-US" sz="4800" b="1" dirty="0" err="1"/>
              <a:t>mahalala</a:t>
            </a:r>
            <a:r>
              <a:rPr lang="en-US" sz="4800" b="1" dirty="0"/>
              <a:t> </a:t>
            </a:r>
            <a:r>
              <a:rPr lang="en-US" sz="4800" b="1" dirty="0" err="1"/>
              <a:t>mankasitraka</a:t>
            </a:r>
            <a:endParaRPr lang="fr-FR" sz="4800" b="1" dirty="0"/>
          </a:p>
          <a:p>
            <a:pPr algn="ctr">
              <a:lnSpc>
                <a:spcPct val="150000"/>
              </a:lnSpc>
            </a:pPr>
            <a:r>
              <a:rPr lang="en-US" sz="4800" b="1" dirty="0" err="1"/>
              <a:t>An’Andriamanitra</a:t>
            </a:r>
            <a:r>
              <a:rPr lang="en-US" sz="4800" b="1" dirty="0"/>
              <a:t>, </a:t>
            </a:r>
            <a:r>
              <a:rPr lang="en-US" sz="4800" b="1" dirty="0" err="1"/>
              <a:t>Mpamorona</a:t>
            </a:r>
            <a:endParaRPr lang="fr-FR" sz="4800" b="1" dirty="0"/>
          </a:p>
          <a:p>
            <a:pPr algn="ctr">
              <a:lnSpc>
                <a:spcPct val="150000"/>
              </a:lnSpc>
            </a:pPr>
            <a:r>
              <a:rPr lang="en-US" sz="4800" b="1" dirty="0" err="1"/>
              <a:t>Andro</a:t>
            </a:r>
            <a:r>
              <a:rPr lang="en-US" sz="4800" b="1" dirty="0"/>
              <a:t> </a:t>
            </a:r>
            <a:r>
              <a:rPr lang="en-US" sz="4800" b="1" dirty="0" err="1"/>
              <a:t>aman’alina</a:t>
            </a:r>
            <a:endParaRPr lang="fr-FR" sz="4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148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i="1" dirty="0" err="1"/>
              <a:t>Saotra</a:t>
            </a:r>
            <a:r>
              <a:rPr lang="en-US" sz="6000" b="1" i="1" dirty="0"/>
              <a:t>! </a:t>
            </a:r>
            <a:r>
              <a:rPr lang="en-US" sz="6000" b="1" i="1" dirty="0" err="1"/>
              <a:t>Hira</a:t>
            </a:r>
            <a:r>
              <a:rPr lang="en-US" sz="6000" b="1" i="1" dirty="0"/>
              <a:t> </a:t>
            </a:r>
            <a:r>
              <a:rPr lang="en-US" sz="6000" b="1" i="1" dirty="0" err="1"/>
              <a:t>fideràna</a:t>
            </a:r>
            <a:endParaRPr lang="fr-FR" sz="6000" b="1" i="1" dirty="0"/>
          </a:p>
          <a:p>
            <a:pPr algn="ctr"/>
            <a:r>
              <a:rPr lang="en-US" sz="6000" b="1" i="1" dirty="0" err="1"/>
              <a:t>Saotra</a:t>
            </a:r>
            <a:r>
              <a:rPr lang="en-US" sz="6000" b="1" i="1" dirty="0"/>
              <a:t>! </a:t>
            </a:r>
            <a:r>
              <a:rPr lang="en-US" sz="6000" b="1" i="1" dirty="0" err="1"/>
              <a:t>Atolorinao</a:t>
            </a:r>
            <a:endParaRPr lang="fr-FR" sz="6000" b="1" i="1" dirty="0"/>
          </a:p>
          <a:p>
            <a:pPr algn="ctr"/>
            <a:r>
              <a:rPr lang="en-US" sz="6000" b="1" i="1" dirty="0" err="1"/>
              <a:t>Saotra</a:t>
            </a:r>
            <a:r>
              <a:rPr lang="en-US" sz="6000" b="1" i="1" dirty="0"/>
              <a:t>! </a:t>
            </a:r>
            <a:r>
              <a:rPr lang="en-US" sz="6000" b="1" i="1" dirty="0" err="1"/>
              <a:t>Hira</a:t>
            </a:r>
            <a:r>
              <a:rPr lang="en-US" sz="6000" b="1" i="1" dirty="0"/>
              <a:t> </a:t>
            </a:r>
            <a:r>
              <a:rPr lang="en-US" sz="6000" b="1" i="1" dirty="0" err="1"/>
              <a:t>fanajana</a:t>
            </a:r>
            <a:endParaRPr lang="fr-FR" sz="6000" b="1" i="1" dirty="0"/>
          </a:p>
          <a:p>
            <a:pPr algn="ctr"/>
            <a:r>
              <a:rPr lang="en-US" sz="6000" b="1" i="1" dirty="0" err="1"/>
              <a:t>Aoka</a:t>
            </a:r>
            <a:r>
              <a:rPr lang="en-US" sz="6000" b="1" i="1" dirty="0"/>
              <a:t> ho </a:t>
            </a:r>
            <a:r>
              <a:rPr lang="en-US" sz="6000" b="1" i="1" dirty="0" err="1"/>
              <a:t>an’Andriamanitra</a:t>
            </a:r>
            <a:endParaRPr lang="fr-FR" sz="6000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11510"/>
            <a:ext cx="9144000" cy="440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4800" b="1" dirty="0"/>
              <a:t>3. </a:t>
            </a:r>
            <a:r>
              <a:rPr lang="en-US" sz="4800" b="1" dirty="0" err="1"/>
              <a:t>Mba</a:t>
            </a:r>
            <a:r>
              <a:rPr lang="en-US" sz="4800" b="1" dirty="0"/>
              <a:t> </a:t>
            </a:r>
            <a:r>
              <a:rPr lang="en-US" sz="4800" b="1" dirty="0" err="1"/>
              <a:t>derao</a:t>
            </a:r>
            <a:r>
              <a:rPr lang="en-US" sz="4800" b="1" dirty="0"/>
              <a:t> ‘</a:t>
            </a:r>
            <a:r>
              <a:rPr lang="en-US" sz="4800" b="1" dirty="0" err="1"/>
              <a:t>zao</a:t>
            </a:r>
            <a:r>
              <a:rPr lang="en-US" sz="4800" b="1" dirty="0"/>
              <a:t> </a:t>
            </a:r>
            <a:r>
              <a:rPr lang="en-US" sz="4800" b="1" dirty="0" err="1"/>
              <a:t>Andriamanitra</a:t>
            </a:r>
            <a:endParaRPr lang="fr-FR" sz="4800" b="1" dirty="0"/>
          </a:p>
          <a:p>
            <a:pPr algn="ctr">
              <a:lnSpc>
                <a:spcPct val="150000"/>
              </a:lnSpc>
            </a:pPr>
            <a:r>
              <a:rPr lang="en-US" sz="4800" b="1" dirty="0" err="1"/>
              <a:t>Izy</a:t>
            </a:r>
            <a:r>
              <a:rPr lang="en-US" sz="4800" b="1" dirty="0"/>
              <a:t> no </a:t>
            </a:r>
            <a:r>
              <a:rPr lang="en-US" sz="4800" b="1" dirty="0" err="1"/>
              <a:t>nahary</a:t>
            </a:r>
            <a:r>
              <a:rPr lang="en-US" sz="4800" b="1" dirty="0"/>
              <a:t> </a:t>
            </a:r>
            <a:r>
              <a:rPr lang="en-US" sz="4800" b="1" dirty="0" err="1"/>
              <a:t>sy</a:t>
            </a:r>
            <a:r>
              <a:rPr lang="en-US" sz="4800" b="1" dirty="0"/>
              <a:t> </a:t>
            </a:r>
            <a:r>
              <a:rPr lang="en-US" sz="4800" b="1" dirty="0" err="1"/>
              <a:t>namelona</a:t>
            </a:r>
            <a:endParaRPr lang="fr-FR" sz="4800" b="1" dirty="0"/>
          </a:p>
          <a:p>
            <a:pPr algn="ctr">
              <a:lnSpc>
                <a:spcPct val="150000"/>
              </a:lnSpc>
            </a:pPr>
            <a:r>
              <a:rPr lang="en-US" sz="4800" b="1" dirty="0" err="1"/>
              <a:t>Ary</a:t>
            </a:r>
            <a:r>
              <a:rPr lang="en-US" sz="4800" b="1" dirty="0"/>
              <a:t> </a:t>
            </a:r>
            <a:r>
              <a:rPr lang="en-US" sz="4800" b="1" dirty="0" err="1"/>
              <a:t>na</a:t>
            </a:r>
            <a:r>
              <a:rPr lang="en-US" sz="4800" b="1" dirty="0"/>
              <a:t> </a:t>
            </a:r>
            <a:r>
              <a:rPr lang="en-US" sz="4800" b="1" dirty="0" err="1"/>
              <a:t>marary</a:t>
            </a:r>
            <a:r>
              <a:rPr lang="en-US" sz="4800" b="1" dirty="0"/>
              <a:t> </a:t>
            </a:r>
            <a:r>
              <a:rPr lang="en-US" sz="4800" b="1" dirty="0" err="1"/>
              <a:t>na</a:t>
            </a:r>
            <a:r>
              <a:rPr lang="en-US" sz="4800" b="1" dirty="0"/>
              <a:t> </a:t>
            </a:r>
            <a:r>
              <a:rPr lang="en-US" sz="4800" b="1" dirty="0" err="1"/>
              <a:t>finaritra</a:t>
            </a:r>
            <a:endParaRPr lang="fr-FR" sz="4800" b="1" dirty="0"/>
          </a:p>
          <a:p>
            <a:pPr algn="ctr">
              <a:lnSpc>
                <a:spcPct val="150000"/>
              </a:lnSpc>
            </a:pPr>
            <a:r>
              <a:rPr lang="en-US" sz="4800" b="1" dirty="0" err="1"/>
              <a:t>Izy</a:t>
            </a:r>
            <a:r>
              <a:rPr lang="en-US" sz="4800" b="1" dirty="0"/>
              <a:t> no </a:t>
            </a:r>
            <a:r>
              <a:rPr lang="en-US" sz="4800" b="1" dirty="0" err="1"/>
              <a:t>Mpanohana</a:t>
            </a:r>
            <a:endParaRPr lang="fr-FR" sz="4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148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i="1" dirty="0" err="1"/>
              <a:t>Saotra</a:t>
            </a:r>
            <a:r>
              <a:rPr lang="en-US" sz="6000" b="1" i="1" dirty="0"/>
              <a:t>! </a:t>
            </a:r>
            <a:r>
              <a:rPr lang="en-US" sz="6000" b="1" i="1" dirty="0" err="1"/>
              <a:t>Hira</a:t>
            </a:r>
            <a:r>
              <a:rPr lang="en-US" sz="6000" b="1" i="1" dirty="0"/>
              <a:t> </a:t>
            </a:r>
            <a:r>
              <a:rPr lang="en-US" sz="6000" b="1" i="1" dirty="0" err="1"/>
              <a:t>fideràna</a:t>
            </a:r>
            <a:endParaRPr lang="fr-FR" sz="6000" b="1" i="1" dirty="0"/>
          </a:p>
          <a:p>
            <a:pPr algn="ctr"/>
            <a:r>
              <a:rPr lang="en-US" sz="6000" b="1" i="1" dirty="0" err="1"/>
              <a:t>Saotra</a:t>
            </a:r>
            <a:r>
              <a:rPr lang="en-US" sz="6000" b="1" i="1" dirty="0"/>
              <a:t>! </a:t>
            </a:r>
            <a:r>
              <a:rPr lang="en-US" sz="6000" b="1" i="1" dirty="0" err="1"/>
              <a:t>Atolorinao</a:t>
            </a:r>
            <a:endParaRPr lang="fr-FR" sz="6000" b="1" i="1" dirty="0"/>
          </a:p>
          <a:p>
            <a:pPr algn="ctr"/>
            <a:r>
              <a:rPr lang="en-US" sz="6000" b="1" i="1" dirty="0" err="1"/>
              <a:t>Saotra</a:t>
            </a:r>
            <a:r>
              <a:rPr lang="en-US" sz="6000" b="1" i="1" dirty="0"/>
              <a:t>! </a:t>
            </a:r>
            <a:r>
              <a:rPr lang="en-US" sz="6000" b="1" i="1" dirty="0" err="1"/>
              <a:t>Hira</a:t>
            </a:r>
            <a:r>
              <a:rPr lang="en-US" sz="6000" b="1" i="1" dirty="0"/>
              <a:t> </a:t>
            </a:r>
            <a:r>
              <a:rPr lang="en-US" sz="6000" b="1" i="1" dirty="0" err="1"/>
              <a:t>fanajana</a:t>
            </a:r>
            <a:endParaRPr lang="fr-FR" sz="6000" b="1" i="1" dirty="0"/>
          </a:p>
          <a:p>
            <a:pPr algn="ctr"/>
            <a:r>
              <a:rPr lang="en-US" sz="6000" b="1" i="1" dirty="0" err="1"/>
              <a:t>Aoka</a:t>
            </a:r>
            <a:r>
              <a:rPr lang="en-US" sz="6000" b="1" i="1" dirty="0"/>
              <a:t> ho </a:t>
            </a:r>
            <a:r>
              <a:rPr lang="en-US" sz="6000" b="1" i="1" dirty="0" err="1"/>
              <a:t>an’Andriamanitra</a:t>
            </a:r>
            <a:endParaRPr lang="fr-FR" sz="6000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7494"/>
            <a:ext cx="9144000" cy="440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4800" b="1" dirty="0"/>
              <a:t>4.  </a:t>
            </a:r>
            <a:r>
              <a:rPr lang="en-US" sz="4800" b="1" dirty="0" err="1"/>
              <a:t>Lehibe</a:t>
            </a:r>
            <a:r>
              <a:rPr lang="en-US" sz="4800" b="1" dirty="0"/>
              <a:t> </a:t>
            </a:r>
            <a:r>
              <a:rPr lang="en-US" sz="4800" b="1" dirty="0" err="1"/>
              <a:t>tokoa</a:t>
            </a:r>
            <a:r>
              <a:rPr lang="en-US" sz="4800" b="1" dirty="0"/>
              <a:t> </a:t>
            </a:r>
            <a:r>
              <a:rPr lang="en-US" sz="4800" b="1" dirty="0" err="1"/>
              <a:t>ny</a:t>
            </a:r>
            <a:r>
              <a:rPr lang="en-US" sz="4800" b="1" dirty="0"/>
              <a:t> </a:t>
            </a:r>
            <a:r>
              <a:rPr lang="en-US" sz="4800" b="1" dirty="0" err="1"/>
              <a:t>fitiavany</a:t>
            </a:r>
            <a:endParaRPr lang="fr-FR" sz="4800" b="1" dirty="0"/>
          </a:p>
          <a:p>
            <a:pPr algn="ctr">
              <a:lnSpc>
                <a:spcPct val="150000"/>
              </a:lnSpc>
            </a:pPr>
            <a:r>
              <a:rPr lang="en-US" sz="4800" b="1" dirty="0" err="1"/>
              <a:t>Ny</a:t>
            </a:r>
            <a:r>
              <a:rPr lang="en-US" sz="4800" b="1" dirty="0"/>
              <a:t> </a:t>
            </a:r>
            <a:r>
              <a:rPr lang="en-US" sz="4800" b="1" dirty="0" err="1"/>
              <a:t>Malalany</a:t>
            </a:r>
            <a:r>
              <a:rPr lang="en-US" sz="4800" b="1" dirty="0"/>
              <a:t> </a:t>
            </a:r>
            <a:r>
              <a:rPr lang="en-US" sz="4800" b="1" dirty="0" err="1"/>
              <a:t>nirahiny</a:t>
            </a:r>
            <a:r>
              <a:rPr lang="en-US" sz="4800" b="1" dirty="0"/>
              <a:t> </a:t>
            </a:r>
            <a:r>
              <a:rPr lang="en-US" sz="4800" b="1" dirty="0" err="1"/>
              <a:t>tety</a:t>
            </a:r>
            <a:endParaRPr lang="fr-FR" sz="4800" b="1" dirty="0"/>
          </a:p>
          <a:p>
            <a:pPr algn="ctr">
              <a:lnSpc>
                <a:spcPct val="150000"/>
              </a:lnSpc>
            </a:pPr>
            <a:r>
              <a:rPr lang="en-US" sz="4800" b="1" dirty="0" err="1"/>
              <a:t>Mba</a:t>
            </a:r>
            <a:r>
              <a:rPr lang="en-US" sz="4800" b="1" dirty="0"/>
              <a:t> </a:t>
            </a:r>
            <a:r>
              <a:rPr lang="en-US" sz="4800" b="1" dirty="0" err="1"/>
              <a:t>hanandratra</a:t>
            </a:r>
            <a:r>
              <a:rPr lang="en-US" sz="4800" b="1" dirty="0"/>
              <a:t> </a:t>
            </a:r>
            <a:r>
              <a:rPr lang="en-US" sz="4800" b="1" dirty="0" err="1"/>
              <a:t>anao</a:t>
            </a:r>
            <a:r>
              <a:rPr lang="en-US" sz="4800" b="1" dirty="0"/>
              <a:t> ho </a:t>
            </a:r>
            <a:r>
              <a:rPr lang="en-US" sz="4800" b="1" dirty="0" err="1"/>
              <a:t>zanany</a:t>
            </a:r>
            <a:endParaRPr lang="fr-FR" sz="4800" b="1" dirty="0"/>
          </a:p>
          <a:p>
            <a:pPr algn="ctr">
              <a:lnSpc>
                <a:spcPct val="150000"/>
              </a:lnSpc>
            </a:pPr>
            <a:r>
              <a:rPr lang="en-US" sz="4800" b="1" dirty="0"/>
              <a:t>Ho </a:t>
            </a:r>
            <a:r>
              <a:rPr lang="en-US" sz="4800" b="1" dirty="0" err="1"/>
              <a:t>mpandova</a:t>
            </a:r>
            <a:r>
              <a:rPr lang="en-US" sz="4800" b="1" dirty="0"/>
              <a:t> </a:t>
            </a:r>
            <a:r>
              <a:rPr lang="en-US" sz="4800" b="1" dirty="0" err="1"/>
              <a:t>ny</a:t>
            </a:r>
            <a:r>
              <a:rPr lang="en-US" sz="4800" b="1" dirty="0"/>
              <a:t> </a:t>
            </a:r>
            <a:r>
              <a:rPr lang="en-US" sz="4800" b="1" dirty="0" err="1"/>
              <a:t>ery</a:t>
            </a:r>
            <a:endParaRPr lang="fr-FR" sz="4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148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i="1" dirty="0" err="1"/>
              <a:t>Saotra</a:t>
            </a:r>
            <a:r>
              <a:rPr lang="en-US" sz="6000" b="1" i="1" dirty="0"/>
              <a:t>! </a:t>
            </a:r>
            <a:r>
              <a:rPr lang="en-US" sz="6000" b="1" i="1" dirty="0" err="1"/>
              <a:t>Hira</a:t>
            </a:r>
            <a:r>
              <a:rPr lang="en-US" sz="6000" b="1" i="1" dirty="0"/>
              <a:t> </a:t>
            </a:r>
            <a:r>
              <a:rPr lang="en-US" sz="6000" b="1" i="1" dirty="0" err="1"/>
              <a:t>fideràna</a:t>
            </a:r>
            <a:endParaRPr lang="fr-FR" sz="6000" b="1" i="1" dirty="0"/>
          </a:p>
          <a:p>
            <a:pPr algn="ctr"/>
            <a:r>
              <a:rPr lang="en-US" sz="6000" b="1" i="1" dirty="0" err="1"/>
              <a:t>Saotra</a:t>
            </a:r>
            <a:r>
              <a:rPr lang="en-US" sz="6000" b="1" i="1" dirty="0"/>
              <a:t>! </a:t>
            </a:r>
            <a:r>
              <a:rPr lang="en-US" sz="6000" b="1" i="1" dirty="0" err="1"/>
              <a:t>Atolorinao</a:t>
            </a:r>
            <a:endParaRPr lang="fr-FR" sz="6000" b="1" i="1" dirty="0"/>
          </a:p>
          <a:p>
            <a:pPr algn="ctr"/>
            <a:r>
              <a:rPr lang="en-US" sz="6000" b="1" i="1" dirty="0" err="1"/>
              <a:t>Saotra</a:t>
            </a:r>
            <a:r>
              <a:rPr lang="en-US" sz="6000" b="1" i="1" dirty="0"/>
              <a:t>! </a:t>
            </a:r>
            <a:r>
              <a:rPr lang="en-US" sz="6000" b="1" i="1" dirty="0" err="1"/>
              <a:t>Hira</a:t>
            </a:r>
            <a:r>
              <a:rPr lang="en-US" sz="6000" b="1" i="1" dirty="0"/>
              <a:t> </a:t>
            </a:r>
            <a:r>
              <a:rPr lang="en-US" sz="6000" b="1" i="1" dirty="0" err="1"/>
              <a:t>fanajana</a:t>
            </a:r>
            <a:endParaRPr lang="fr-FR" sz="6000" b="1" i="1" dirty="0"/>
          </a:p>
          <a:p>
            <a:pPr algn="ctr"/>
            <a:r>
              <a:rPr lang="en-US" sz="6000" b="1" i="1" dirty="0" err="1"/>
              <a:t>Aoka</a:t>
            </a:r>
            <a:r>
              <a:rPr lang="en-US" sz="6000" b="1" i="1" dirty="0"/>
              <a:t> ho </a:t>
            </a:r>
            <a:r>
              <a:rPr lang="en-US" sz="6000" b="1" i="1" dirty="0" err="1"/>
              <a:t>an’Andriamanitra</a:t>
            </a:r>
            <a:endParaRPr lang="fr-FR" sz="6000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169</Words>
  <Application>Microsoft Office PowerPoint</Application>
  <PresentationFormat>Affichage à l'écran (16:9)</PresentationFormat>
  <Paragraphs>42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Gaming</cp:lastModifiedBy>
  <cp:revision>29</cp:revision>
  <dcterms:created xsi:type="dcterms:W3CDTF">2012-12-15T15:29:56Z</dcterms:created>
  <dcterms:modified xsi:type="dcterms:W3CDTF">2023-11-26T00:42:21Z</dcterms:modified>
</cp:coreProperties>
</file>