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BA092-FDA5-197D-E080-AF698391E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E0D7A6-C28E-74CF-DE0A-C703D1D72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B1DD04-EA5B-42B1-8710-A2851CC78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7C41-ECD8-43CA-A2A2-DDD1E6D48A70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F3CDAC-CDCA-5EBC-4EBA-B76CE73A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018C2E-7482-612B-3F48-CA764B4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0B87-3644-4B5C-A923-DEBEA40584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89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4BC4F2-3DC4-F4AD-A392-864961CA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7E85D1-CE3E-7838-DF14-72009724C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EFC6D1-324D-6807-28F9-97219676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7C41-ECD8-43CA-A2A2-DDD1E6D48A70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0020B3-D2CE-7D93-23D5-372A53E3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004C23-BC77-5645-97F6-C9628C94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0B87-3644-4B5C-A923-DEBEA40584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82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CB14D9E-75B6-992D-6ACC-F09634431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063708-AF79-4770-166D-2351F3C99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E2BE04-CF8F-FFFA-EA5D-D9F3887F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7C41-ECD8-43CA-A2A2-DDD1E6D48A70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20D35B-5057-3AC7-9186-3FD7794E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53CC20-EDCD-9546-3670-C65A0111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0B87-3644-4B5C-A923-DEBEA40584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38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F59CB8-242E-5CAA-9D98-553B34DB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55D1FE-333A-77FB-FAFE-C78FC8747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596A1F-9E56-F801-711C-94487A55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7C41-ECD8-43CA-A2A2-DDD1E6D48A70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384041-AC7F-B330-9F87-73A4CEC2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026537-F747-226E-FACB-56B172BB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0B87-3644-4B5C-A923-DEBEA40584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82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EA434E-5368-F46F-14ED-A92AB1F5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F6BD4E-6FE2-F2BA-B170-8C48CA187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78C008-8266-8D03-D90C-3F1EA70D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7C41-ECD8-43CA-A2A2-DDD1E6D48A70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738F31-60C3-FC27-1D06-EDBCB159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E6A487-37F9-77F3-96C2-915E7ED9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0B87-3644-4B5C-A923-DEBEA40584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77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E4522-B99F-DB52-6ED6-5421F84D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6B6AD9-0FE5-8A86-5B7C-FD5CBB62F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09AF68-889C-AD3A-03D9-B8C77E2AB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CAFC06-ECF2-3409-D33A-7AFC3428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7C41-ECD8-43CA-A2A2-DDD1E6D48A70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9359BE-FCEA-409F-D7AA-C901F2C1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F8D752-AF84-972B-AC7D-8765736E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0B87-3644-4B5C-A923-DEBEA40584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19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91CBF4-FFE9-96D3-DD71-456EE098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4F411-9726-B03F-655F-70ADD4181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41367A-48D8-4CEB-0D10-9E3BD00F2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E90B99-F0D2-A39F-EAE3-E3152BB86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1575D6A-16AA-86C1-DF96-E953675D2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9B19485-6F96-C2F9-324D-BF36ED18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7C41-ECD8-43CA-A2A2-DDD1E6D48A70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CE93254-6BAD-3F70-13D0-84B29445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E7A55C-D4EA-3B70-DB7A-D676C2CC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0B87-3644-4B5C-A923-DEBEA40584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59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9A2F0-FA26-7F82-9454-09417255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5060BD-BBF8-64FD-FBAE-D160CEF5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7C41-ECD8-43CA-A2A2-DDD1E6D48A70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4CAB90-8208-1738-1099-5563EFA8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37B435-3908-E9EB-8844-7DCC7C46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0B87-3644-4B5C-A923-DEBEA40584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07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1A40DC-26BC-1194-5CA4-DF27192F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7C41-ECD8-43CA-A2A2-DDD1E6D48A70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DEA8D0-F03B-A70E-D99F-C36AEDDB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CFD44D-C7B4-60BD-03FB-46B14027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0B87-3644-4B5C-A923-DEBEA40584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51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6B3B7-B780-F15D-5B57-A847B0C4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529D88-7D6C-E208-4D45-34E1C727B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404844-793A-9A96-4B45-C6376F40D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99219F-AE72-C345-5200-C236B082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7C41-ECD8-43CA-A2A2-DDD1E6D48A70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098B35-939B-4AF5-5572-707797E5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5A9049-86C0-0806-75AC-D23F5052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0B87-3644-4B5C-A923-DEBEA40584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25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F8C1B-C303-1149-0F2D-2C3624BE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35A0750-985E-87F7-5EFA-AE6B2F9F5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77CFF2-0D31-E1E9-A22E-A9178A2E4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9290FE-7F35-F075-66A4-F07DFD60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7C41-ECD8-43CA-A2A2-DDD1E6D48A70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5411EA-BA64-0474-387F-59651DA2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0036DF-9E0C-5C4C-6E4B-7228F15C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0B87-3644-4B5C-A923-DEBEA40584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78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D922255-C599-A437-DCF2-9397FADF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F51BE3-3A85-1E22-F831-65AE91057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37AD4E-CCFE-7D11-BDB3-251B60907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D7C41-ECD8-43CA-A2A2-DDD1E6D48A70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8B1D0B-5022-12AB-CE31-FA21713E0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9DB7A-A544-366A-06FA-DA12BCDB5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C0B87-3644-4B5C-A923-DEBEA40584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31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B8B1FD-DE4E-8B04-9860-5B2DCFDCE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9600" dirty="0" err="1"/>
              <a:t>Fifohazana</a:t>
            </a:r>
            <a:r>
              <a:rPr lang="fr-FR" sz="9600" dirty="0"/>
              <a:t> 314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DEBE68-EB81-DFB4-66C8-27C004D43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75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BAFE3F0-C219-0343-902A-AA26D10FA79E}"/>
              </a:ext>
            </a:extLst>
          </p:cNvPr>
          <p:cNvSpPr txBox="1"/>
          <p:nvPr/>
        </p:nvSpPr>
        <p:spPr>
          <a:xfrm>
            <a:off x="323558" y="450166"/>
            <a:ext cx="117605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/>
              <a:t>1- </a:t>
            </a:r>
            <a:r>
              <a:rPr lang="fr-FR" sz="7200" b="1" dirty="0" err="1"/>
              <a:t>Jesosy</a:t>
            </a:r>
            <a:r>
              <a:rPr lang="fr-FR" sz="7200" b="1" dirty="0"/>
              <a:t> ro </a:t>
            </a:r>
            <a:r>
              <a:rPr lang="fr-FR" sz="7200" b="1" dirty="0" err="1"/>
              <a:t>Hazomanga</a:t>
            </a:r>
            <a:r>
              <a:rPr lang="fr-FR" sz="7200" b="1" dirty="0"/>
              <a:t> </a:t>
            </a:r>
            <a:r>
              <a:rPr lang="fr-FR" sz="7200" b="1" dirty="0" err="1"/>
              <a:t>soa</a:t>
            </a:r>
            <a:endParaRPr lang="fr-FR" sz="7200" b="1" dirty="0"/>
          </a:p>
          <a:p>
            <a:r>
              <a:rPr lang="fr-FR" sz="7200" b="1" dirty="0" err="1"/>
              <a:t>Fitahiandrake</a:t>
            </a:r>
            <a:r>
              <a:rPr lang="fr-FR" sz="7200" b="1" dirty="0"/>
              <a:t> </a:t>
            </a:r>
            <a:r>
              <a:rPr lang="fr-FR" sz="7200" b="1" dirty="0" err="1"/>
              <a:t>firengeambe</a:t>
            </a:r>
            <a:r>
              <a:rPr lang="fr-FR" sz="7200" b="1" dirty="0"/>
              <a:t> </a:t>
            </a:r>
            <a:r>
              <a:rPr lang="fr-FR" sz="7200" b="1" dirty="0" err="1"/>
              <a:t>tokoa</a:t>
            </a:r>
            <a:endParaRPr lang="fr-FR" sz="7200" b="1" dirty="0"/>
          </a:p>
          <a:p>
            <a:r>
              <a:rPr lang="fr-FR" sz="7200" b="1" dirty="0"/>
              <a:t>Ny </a:t>
            </a:r>
            <a:r>
              <a:rPr lang="fr-FR" sz="7200" b="1" dirty="0" err="1"/>
              <a:t>mino</a:t>
            </a:r>
            <a:r>
              <a:rPr lang="fr-FR" sz="7200" b="1" dirty="0"/>
              <a:t> Azy </a:t>
            </a:r>
            <a:r>
              <a:rPr lang="fr-FR" sz="7200" b="1" dirty="0" err="1"/>
              <a:t>olon’afak’avoa</a:t>
            </a:r>
            <a:endParaRPr lang="fr-FR" sz="7200" b="1" dirty="0"/>
          </a:p>
          <a:p>
            <a:r>
              <a:rPr lang="fr-FR" sz="7200" b="1" dirty="0"/>
              <a:t>Ny </a:t>
            </a:r>
            <a:r>
              <a:rPr lang="fr-FR" sz="7200" b="1" dirty="0" err="1"/>
              <a:t>devoly</a:t>
            </a:r>
            <a:r>
              <a:rPr lang="fr-FR" sz="7200" b="1" dirty="0"/>
              <a:t> </a:t>
            </a:r>
            <a:r>
              <a:rPr lang="fr-FR" sz="7200" b="1" dirty="0" err="1"/>
              <a:t>lavitr’azy</a:t>
            </a:r>
            <a:r>
              <a:rPr lang="fr-FR" sz="7200" b="1" dirty="0"/>
              <a:t> </a:t>
            </a:r>
            <a:r>
              <a:rPr lang="fr-FR" sz="7200" b="1" dirty="0" err="1"/>
              <a:t>moa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10793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FD72D0E-ACA7-9978-9057-797883564A4C}"/>
              </a:ext>
            </a:extLst>
          </p:cNvPr>
          <p:cNvSpPr txBox="1"/>
          <p:nvPr/>
        </p:nvSpPr>
        <p:spPr>
          <a:xfrm>
            <a:off x="0" y="23717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b="1" dirty="0" err="1"/>
              <a:t>Ahiko</a:t>
            </a:r>
            <a:r>
              <a:rPr lang="fr-FR" sz="8800" b="1" dirty="0"/>
              <a:t> </a:t>
            </a:r>
            <a:r>
              <a:rPr lang="fr-FR" sz="8800" b="1" dirty="0" err="1"/>
              <a:t>Jeso</a:t>
            </a:r>
            <a:r>
              <a:rPr lang="fr-FR" sz="8800" b="1" dirty="0"/>
              <a:t> </a:t>
            </a:r>
            <a:r>
              <a:rPr lang="fr-FR" sz="8800" b="1" dirty="0" err="1"/>
              <a:t>bak’etoy</a:t>
            </a:r>
            <a:endParaRPr lang="fr-FR" sz="8800" b="1" dirty="0"/>
          </a:p>
          <a:p>
            <a:pPr algn="ctr"/>
            <a:r>
              <a:rPr lang="fr-FR" sz="8800" b="1" dirty="0" err="1"/>
              <a:t>Ahiko</a:t>
            </a:r>
            <a:r>
              <a:rPr lang="fr-FR" sz="8800" b="1" dirty="0"/>
              <a:t> </a:t>
            </a:r>
            <a:r>
              <a:rPr lang="fr-FR" sz="8800" b="1" dirty="0" err="1"/>
              <a:t>Jeso</a:t>
            </a:r>
            <a:r>
              <a:rPr lang="fr-FR" sz="8800" b="1" dirty="0"/>
              <a:t> </a:t>
            </a:r>
            <a:r>
              <a:rPr lang="fr-FR" sz="8800" b="1" dirty="0" err="1"/>
              <a:t>irak’eroy</a:t>
            </a:r>
            <a:endParaRPr lang="fr-FR" sz="8800" b="1" dirty="0"/>
          </a:p>
          <a:p>
            <a:pPr algn="ctr"/>
            <a:r>
              <a:rPr lang="fr-FR" sz="8800" b="1" dirty="0" err="1"/>
              <a:t>Lavareake</a:t>
            </a:r>
            <a:r>
              <a:rPr lang="fr-FR" sz="8800" b="1" dirty="0"/>
              <a:t> </a:t>
            </a:r>
            <a:r>
              <a:rPr lang="fr-FR" sz="8800" b="1" dirty="0" err="1"/>
              <a:t>ngaiko</a:t>
            </a:r>
            <a:r>
              <a:rPr lang="fr-FR" sz="8800" b="1" dirty="0"/>
              <a:t> </a:t>
            </a:r>
            <a:r>
              <a:rPr lang="fr-FR" sz="8800" b="1" dirty="0" err="1"/>
              <a:t>izao</a:t>
            </a:r>
            <a:endParaRPr lang="fr-FR" sz="8800" b="1" dirty="0"/>
          </a:p>
          <a:p>
            <a:pPr algn="ctr"/>
            <a:r>
              <a:rPr lang="fr-FR" sz="8800" b="1" dirty="0" err="1"/>
              <a:t>Manen’an’i</a:t>
            </a:r>
            <a:r>
              <a:rPr lang="fr-FR" sz="8800" b="1" dirty="0"/>
              <a:t> </a:t>
            </a:r>
            <a:r>
              <a:rPr lang="fr-FR" sz="8800" b="1" dirty="0" err="1"/>
              <a:t>Jeso</a:t>
            </a:r>
            <a:r>
              <a:rPr lang="fr-FR" sz="8800" b="1" dirty="0"/>
              <a:t> </a:t>
            </a:r>
            <a:r>
              <a:rPr lang="fr-FR" sz="8800" b="1" dirty="0" err="1"/>
              <a:t>anateko</a:t>
            </a:r>
            <a:r>
              <a:rPr lang="fr-FR" sz="8800" b="1" dirty="0"/>
              <a:t> ao</a:t>
            </a:r>
          </a:p>
        </p:txBody>
      </p:sp>
    </p:spTree>
    <p:extLst>
      <p:ext uri="{BB962C8B-B14F-4D97-AF65-F5344CB8AC3E}">
        <p14:creationId xmlns:p14="http://schemas.microsoft.com/office/powerpoint/2010/main" val="62164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9D0DEC7-C0EF-71AE-D4D8-04A090F6D58A}"/>
              </a:ext>
            </a:extLst>
          </p:cNvPr>
          <p:cNvSpPr txBox="1"/>
          <p:nvPr/>
        </p:nvSpPr>
        <p:spPr>
          <a:xfrm>
            <a:off x="520505" y="351692"/>
            <a:ext cx="1167149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Baiboly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havelona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Tano ka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valio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lah’ka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mihemotse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Taoma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longo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afak’avoa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hazomanga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18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FD72D0E-ACA7-9978-9057-797883564A4C}"/>
              </a:ext>
            </a:extLst>
          </p:cNvPr>
          <p:cNvSpPr txBox="1"/>
          <p:nvPr/>
        </p:nvSpPr>
        <p:spPr>
          <a:xfrm>
            <a:off x="0" y="23717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b="1" dirty="0" err="1"/>
              <a:t>Ahiko</a:t>
            </a:r>
            <a:r>
              <a:rPr lang="fr-FR" sz="8800" b="1" dirty="0"/>
              <a:t> </a:t>
            </a:r>
            <a:r>
              <a:rPr lang="fr-FR" sz="8800" b="1" dirty="0" err="1"/>
              <a:t>Jeso</a:t>
            </a:r>
            <a:r>
              <a:rPr lang="fr-FR" sz="8800" b="1" dirty="0"/>
              <a:t> </a:t>
            </a:r>
            <a:r>
              <a:rPr lang="fr-FR" sz="8800" b="1" dirty="0" err="1"/>
              <a:t>bak’etoy</a:t>
            </a:r>
            <a:endParaRPr lang="fr-FR" sz="8800" b="1" dirty="0"/>
          </a:p>
          <a:p>
            <a:pPr algn="ctr"/>
            <a:r>
              <a:rPr lang="fr-FR" sz="8800" b="1" dirty="0" err="1"/>
              <a:t>Ahiko</a:t>
            </a:r>
            <a:r>
              <a:rPr lang="fr-FR" sz="8800" b="1" dirty="0"/>
              <a:t> </a:t>
            </a:r>
            <a:r>
              <a:rPr lang="fr-FR" sz="8800" b="1" dirty="0" err="1"/>
              <a:t>Jeso</a:t>
            </a:r>
            <a:r>
              <a:rPr lang="fr-FR" sz="8800" b="1" dirty="0"/>
              <a:t> </a:t>
            </a:r>
            <a:r>
              <a:rPr lang="fr-FR" sz="8800" b="1" dirty="0" err="1"/>
              <a:t>irak’eroy</a:t>
            </a:r>
            <a:endParaRPr lang="fr-FR" sz="8800" b="1" dirty="0"/>
          </a:p>
          <a:p>
            <a:pPr algn="ctr"/>
            <a:r>
              <a:rPr lang="fr-FR" sz="8800" b="1" dirty="0" err="1"/>
              <a:t>Lavareake</a:t>
            </a:r>
            <a:r>
              <a:rPr lang="fr-FR" sz="8800" b="1" dirty="0"/>
              <a:t> </a:t>
            </a:r>
            <a:r>
              <a:rPr lang="fr-FR" sz="8800" b="1" dirty="0" err="1"/>
              <a:t>ngaiko</a:t>
            </a:r>
            <a:r>
              <a:rPr lang="fr-FR" sz="8800" b="1" dirty="0"/>
              <a:t> </a:t>
            </a:r>
            <a:r>
              <a:rPr lang="fr-FR" sz="8800" b="1" dirty="0" err="1"/>
              <a:t>izao</a:t>
            </a:r>
            <a:endParaRPr lang="fr-FR" sz="8800" b="1" dirty="0"/>
          </a:p>
          <a:p>
            <a:pPr algn="ctr"/>
            <a:r>
              <a:rPr lang="fr-FR" sz="8800" b="1" dirty="0" err="1"/>
              <a:t>Manen’an’i</a:t>
            </a:r>
            <a:r>
              <a:rPr lang="fr-FR" sz="8800" b="1" dirty="0"/>
              <a:t> </a:t>
            </a:r>
            <a:r>
              <a:rPr lang="fr-FR" sz="8800" b="1" dirty="0" err="1"/>
              <a:t>Jeso</a:t>
            </a:r>
            <a:r>
              <a:rPr lang="fr-FR" sz="8800" b="1" dirty="0"/>
              <a:t> </a:t>
            </a:r>
            <a:r>
              <a:rPr lang="fr-FR" sz="8800" b="1" dirty="0" err="1"/>
              <a:t>anateko</a:t>
            </a:r>
            <a:r>
              <a:rPr lang="fr-FR" sz="8800" b="1" dirty="0"/>
              <a:t> ao</a:t>
            </a:r>
          </a:p>
        </p:txBody>
      </p:sp>
    </p:spTree>
    <p:extLst>
      <p:ext uri="{BB962C8B-B14F-4D97-AF65-F5344CB8AC3E}">
        <p14:creationId xmlns:p14="http://schemas.microsoft.com/office/powerpoint/2010/main" val="262609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DD117FC-C3B0-BFD4-BBEA-38405AC1AB57}"/>
              </a:ext>
            </a:extLst>
          </p:cNvPr>
          <p:cNvSpPr txBox="1"/>
          <p:nvPr/>
        </p:nvSpPr>
        <p:spPr>
          <a:xfrm>
            <a:off x="351694" y="42204"/>
            <a:ext cx="1049449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Ndra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inoino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ety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atakalo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ndraka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afoe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ampirafesy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amin-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dratsy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fiatao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finoan’Azy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anate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ao</a:t>
            </a:r>
          </a:p>
        </p:txBody>
      </p:sp>
    </p:spTree>
    <p:extLst>
      <p:ext uri="{BB962C8B-B14F-4D97-AF65-F5344CB8AC3E}">
        <p14:creationId xmlns:p14="http://schemas.microsoft.com/office/powerpoint/2010/main" val="99935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FD72D0E-ACA7-9978-9057-797883564A4C}"/>
              </a:ext>
            </a:extLst>
          </p:cNvPr>
          <p:cNvSpPr txBox="1"/>
          <p:nvPr/>
        </p:nvSpPr>
        <p:spPr>
          <a:xfrm>
            <a:off x="0" y="23717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b="1" dirty="0" err="1"/>
              <a:t>Ahiko</a:t>
            </a:r>
            <a:r>
              <a:rPr lang="fr-FR" sz="8800" b="1" dirty="0"/>
              <a:t> </a:t>
            </a:r>
            <a:r>
              <a:rPr lang="fr-FR" sz="8800" b="1" dirty="0" err="1"/>
              <a:t>Jeso</a:t>
            </a:r>
            <a:r>
              <a:rPr lang="fr-FR" sz="8800" b="1" dirty="0"/>
              <a:t> </a:t>
            </a:r>
            <a:r>
              <a:rPr lang="fr-FR" sz="8800" b="1" dirty="0" err="1"/>
              <a:t>bak’etoy</a:t>
            </a:r>
            <a:endParaRPr lang="fr-FR" sz="8800" b="1" dirty="0"/>
          </a:p>
          <a:p>
            <a:pPr algn="ctr"/>
            <a:r>
              <a:rPr lang="fr-FR" sz="8800" b="1" dirty="0" err="1"/>
              <a:t>Ahiko</a:t>
            </a:r>
            <a:r>
              <a:rPr lang="fr-FR" sz="8800" b="1" dirty="0"/>
              <a:t> </a:t>
            </a:r>
            <a:r>
              <a:rPr lang="fr-FR" sz="8800" b="1" dirty="0" err="1"/>
              <a:t>Jeso</a:t>
            </a:r>
            <a:r>
              <a:rPr lang="fr-FR" sz="8800" b="1" dirty="0"/>
              <a:t> </a:t>
            </a:r>
            <a:r>
              <a:rPr lang="fr-FR" sz="8800" b="1" dirty="0" err="1"/>
              <a:t>irak’eroy</a:t>
            </a:r>
            <a:endParaRPr lang="fr-FR" sz="8800" b="1" dirty="0"/>
          </a:p>
          <a:p>
            <a:pPr algn="ctr"/>
            <a:r>
              <a:rPr lang="fr-FR" sz="8800" b="1" dirty="0" err="1"/>
              <a:t>Lavareake</a:t>
            </a:r>
            <a:r>
              <a:rPr lang="fr-FR" sz="8800" b="1" dirty="0"/>
              <a:t> </a:t>
            </a:r>
            <a:r>
              <a:rPr lang="fr-FR" sz="8800" b="1" dirty="0" err="1"/>
              <a:t>ngaiko</a:t>
            </a:r>
            <a:r>
              <a:rPr lang="fr-FR" sz="8800" b="1" dirty="0"/>
              <a:t> </a:t>
            </a:r>
            <a:r>
              <a:rPr lang="fr-FR" sz="8800" b="1" dirty="0" err="1"/>
              <a:t>izao</a:t>
            </a:r>
            <a:endParaRPr lang="fr-FR" sz="8800" b="1" dirty="0"/>
          </a:p>
          <a:p>
            <a:pPr algn="ctr"/>
            <a:r>
              <a:rPr lang="fr-FR" sz="8800" b="1" dirty="0" err="1"/>
              <a:t>Manen’an’i</a:t>
            </a:r>
            <a:r>
              <a:rPr lang="fr-FR" sz="8800" b="1" dirty="0"/>
              <a:t> </a:t>
            </a:r>
            <a:r>
              <a:rPr lang="fr-FR" sz="8800" b="1" dirty="0" err="1"/>
              <a:t>Jeso</a:t>
            </a:r>
            <a:r>
              <a:rPr lang="fr-FR" sz="8800" b="1" dirty="0"/>
              <a:t> </a:t>
            </a:r>
            <a:r>
              <a:rPr lang="fr-FR" sz="8800" b="1" dirty="0" err="1"/>
              <a:t>anateko</a:t>
            </a:r>
            <a:r>
              <a:rPr lang="fr-FR" sz="8800" b="1" dirty="0"/>
              <a:t> ao</a:t>
            </a:r>
          </a:p>
        </p:txBody>
      </p:sp>
    </p:spTree>
    <p:extLst>
      <p:ext uri="{BB962C8B-B14F-4D97-AF65-F5344CB8AC3E}">
        <p14:creationId xmlns:p14="http://schemas.microsoft.com/office/powerpoint/2010/main" val="23930657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100</Words>
  <Application>Microsoft Office PowerPoint</Application>
  <PresentationFormat>Grand écran</PresentationFormat>
  <Paragraphs>25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Fifohazana 314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Fifohazana 314</dc:title>
  <dc:creator>Gaming</dc:creator>
  <cp:lastModifiedBy>Gaming</cp:lastModifiedBy>
  <cp:revision>1</cp:revision>
  <dcterms:created xsi:type="dcterms:W3CDTF">2023-10-22T02:41:42Z</dcterms:created>
  <dcterms:modified xsi:type="dcterms:W3CDTF">2023-10-22T02:55:44Z</dcterms:modified>
</cp:coreProperties>
</file>