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D110B-A471-8099-AE57-DEC6F66E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9464EC-AB4A-839D-95E8-D96C6AF86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DB4CBC-E563-37CA-8DF5-77BF4BA0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0263-416F-495E-AEE5-8DEF19513065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75ED82-D39C-9744-8F2D-A84BE7E9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F8D24-C8DF-E231-014B-8F528B47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AB59-FDCC-460D-B51C-8D90A0DD4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66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5E091-6F60-D742-E4C2-377BB598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F87A66-2F42-ECC9-6B71-DFB9AAEC5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79E105-0F80-D078-B4D4-E3D11C22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0263-416F-495E-AEE5-8DEF19513065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0254F5-92F9-C2E7-3B7E-B5464B64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26B3D9-92B1-5E7B-2B1D-A30A827A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AB59-FDCC-460D-B51C-8D90A0DD4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36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ADD606-C561-9583-30C9-8BA3418EE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3722DC-6798-73EB-F56E-7948BFD5B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2D19DC-52C1-815F-4478-4B824ABA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0263-416F-495E-AEE5-8DEF19513065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D556D4-9248-0B4E-C2B3-4CC53726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89D9D3-DD94-3B80-F3AE-CF5ADB0E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AB59-FDCC-460D-B51C-8D90A0DD4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90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26BC7-315F-7333-1F46-E27259A5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B2423-AEF7-A2B0-4F3C-415D4A5B5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CB93EE-29AE-F280-2655-C467E04F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0263-416F-495E-AEE5-8DEF19513065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FA9EEC-8557-7FD5-2E1A-D91F3422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70BBDB-74E2-D346-DD2C-64A26DB2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AB59-FDCC-460D-B51C-8D90A0DD4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04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1EBBF-19FE-0E86-E577-6C810BB0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048AF5-CEB2-E615-7B28-63F53D8B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BFB27E-565F-1645-2C55-353EBFD0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0263-416F-495E-AEE5-8DEF19513065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BEA3D8-9E08-A66B-8331-0FC4ECCF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CA0BC-C9F4-7C39-12C7-074F4980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AB59-FDCC-460D-B51C-8D90A0DD4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83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0D3CA-947C-0033-C438-4E1D789C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F30C97-A573-F8A7-376C-FA5D9AD02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7BDD3E-3E40-F6FE-27ED-FCBAEAD5B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D0785D-0DA9-8F40-1355-97C36B9A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0263-416F-495E-AEE5-8DEF19513065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B5C3A8-F184-8F1F-97D6-2802E411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8122DF-F2E9-31F8-9015-DAE85010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AB59-FDCC-460D-B51C-8D90A0DD4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59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F501E-CDC6-1A76-A43C-E7A49B23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56A5A0-5D2C-CD31-CDB4-8563CCF1E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85BCA6-8B02-103C-F7C6-9ACBCEDCC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161774-9FB1-4D67-6546-C0CA08E49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14F854-4E00-08F3-CFD4-E07BD4D2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BA90E9-0A6C-9B1E-D770-14154E1F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0263-416F-495E-AEE5-8DEF19513065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E64300-A4CE-C28D-C803-801923D6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0837A3-AF46-DCC8-4624-257F57B2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AB59-FDCC-460D-B51C-8D90A0DD4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72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540A0-DCDE-7900-DB86-710CC826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00DC83-5D2F-E8D7-56E3-7C46FBF4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0263-416F-495E-AEE5-8DEF19513065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E2960E-6101-6D77-8DA3-C8408909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2E826A-42CF-EE2A-B3F9-521480D1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AB59-FDCC-460D-B51C-8D90A0DD4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61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1764F0-61FB-AE52-B71A-949AB1F4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0263-416F-495E-AEE5-8DEF19513065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48C3BC-D17F-F9B5-F76E-96F80025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8730D2-9A69-1131-2567-73611EA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AB59-FDCC-460D-B51C-8D90A0DD4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52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C4FB7-608F-35C1-CAC2-CB35119A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2FE61-3D3E-44EC-8C80-FEB440DE7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357AB9-4246-BD3B-9263-0C3B9226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403FDD-58FF-43E4-C160-3383C9ED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0263-416F-495E-AEE5-8DEF19513065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4047FA-EEB9-9450-47AF-071A3EAE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4BA60E-EABE-7F70-4601-63F779A7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AB59-FDCC-460D-B51C-8D90A0DD4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81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AB06E-B974-1FC4-96D7-8BF5CD03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1D5B6AB-0A09-5E99-A9E5-7D5B1055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943EB1-76D4-9F1C-C0F5-980E90D3E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66EB2A-2843-8A10-3184-5609D525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0263-416F-495E-AEE5-8DEF19513065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7CDCC9-B83F-681A-7B71-90EBBEAB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0FB418-2EF2-8C87-99F7-F7144F7B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AB59-FDCC-460D-B51C-8D90A0DD4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56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F2B8A9-C21E-5489-359E-31818DC8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3E7345-DEF6-11B9-D781-EDB24D35A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ACFBD0-A362-F9BC-A6C9-C9B082AC5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C0263-416F-495E-AEE5-8DEF19513065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7C2C0-2D9C-AE1F-FEFE-90FA5EFAD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DFD38F-4266-E546-6F79-B7E14D3E7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CAB59-FDCC-460D-B51C-8D90A0DD4A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0055B-E220-13F9-2178-FC7270A47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1500" dirty="0" err="1"/>
              <a:t>Fifohazana</a:t>
            </a:r>
            <a:r>
              <a:rPr lang="fr-FR" sz="11500" dirty="0"/>
              <a:t> 327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1F3F64-5EC7-AA3C-0924-789A37084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67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D9D38C9-6FA4-2831-8C0F-15C6E90E131F}"/>
              </a:ext>
            </a:extLst>
          </p:cNvPr>
          <p:cNvSpPr txBox="1"/>
          <p:nvPr/>
        </p:nvSpPr>
        <p:spPr>
          <a:xfrm>
            <a:off x="309489" y="196948"/>
            <a:ext cx="1150737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/>
              <a:t>1- </a:t>
            </a:r>
            <a:r>
              <a:rPr lang="fr-FR" sz="6600" b="1" dirty="0" err="1"/>
              <a:t>Misy</a:t>
            </a:r>
            <a:r>
              <a:rPr lang="fr-FR" sz="6600" b="1" dirty="0"/>
              <a:t> </a:t>
            </a:r>
            <a:r>
              <a:rPr lang="fr-FR" sz="6600" b="1" dirty="0" err="1"/>
              <a:t>ondriko</a:t>
            </a:r>
            <a:r>
              <a:rPr lang="fr-FR" sz="6600" b="1" dirty="0"/>
              <a:t> </a:t>
            </a:r>
            <a:r>
              <a:rPr lang="fr-FR" sz="6600" b="1" dirty="0" err="1"/>
              <a:t>very</a:t>
            </a:r>
            <a:r>
              <a:rPr lang="fr-FR" sz="6600" b="1" dirty="0"/>
              <a:t> ao an-</a:t>
            </a:r>
            <a:r>
              <a:rPr lang="fr-FR" sz="6600" b="1" dirty="0" err="1"/>
              <a:t>efitra</a:t>
            </a:r>
            <a:r>
              <a:rPr lang="fr-FR" sz="6600" b="1" dirty="0"/>
              <a:t> ao</a:t>
            </a:r>
          </a:p>
          <a:p>
            <a:pPr algn="ctr"/>
            <a:r>
              <a:rPr lang="fr-FR" sz="6600" b="1" dirty="0"/>
              <a:t>Hoy </a:t>
            </a:r>
            <a:r>
              <a:rPr lang="fr-FR" sz="6600" b="1" dirty="0" err="1"/>
              <a:t>Jeso</a:t>
            </a:r>
            <a:r>
              <a:rPr lang="fr-FR" sz="6600" b="1" dirty="0"/>
              <a:t>! Hoy </a:t>
            </a:r>
            <a:r>
              <a:rPr lang="fr-FR" sz="6600" b="1" dirty="0" err="1"/>
              <a:t>Jeso</a:t>
            </a:r>
            <a:endParaRPr lang="fr-FR" sz="6600" b="1" dirty="0"/>
          </a:p>
          <a:p>
            <a:pPr algn="ctr"/>
            <a:r>
              <a:rPr lang="fr-FR" sz="6600" b="1" dirty="0" err="1"/>
              <a:t>Iza</a:t>
            </a:r>
            <a:r>
              <a:rPr lang="fr-FR" sz="6600" b="1" dirty="0"/>
              <a:t> re no </a:t>
            </a:r>
            <a:r>
              <a:rPr lang="fr-FR" sz="6600" b="1" dirty="0" err="1"/>
              <a:t>mba</a:t>
            </a:r>
            <a:r>
              <a:rPr lang="fr-FR" sz="6600" b="1" dirty="0"/>
              <a:t> </a:t>
            </a:r>
            <a:r>
              <a:rPr lang="fr-FR" sz="6600" b="1" dirty="0" err="1"/>
              <a:t>mety</a:t>
            </a:r>
            <a:r>
              <a:rPr lang="fr-FR" sz="6600" b="1" dirty="0"/>
              <a:t> ho irako </a:t>
            </a:r>
            <a:r>
              <a:rPr lang="fr-FR" sz="6600" b="1" dirty="0" err="1"/>
              <a:t>izao</a:t>
            </a:r>
            <a:endParaRPr lang="fr-FR" sz="6600" b="1" dirty="0"/>
          </a:p>
          <a:p>
            <a:pPr algn="ctr"/>
            <a:r>
              <a:rPr lang="fr-FR" sz="6600" b="1" dirty="0" err="1"/>
              <a:t>Mba</a:t>
            </a:r>
            <a:r>
              <a:rPr lang="fr-FR" sz="6600" b="1" dirty="0"/>
              <a:t> </a:t>
            </a:r>
            <a:r>
              <a:rPr lang="fr-FR" sz="6600" b="1" dirty="0" err="1"/>
              <a:t>hitady</a:t>
            </a:r>
            <a:r>
              <a:rPr lang="fr-FR" sz="6600" b="1" dirty="0"/>
              <a:t> </a:t>
            </a:r>
            <a:r>
              <a:rPr lang="fr-FR" sz="6600" b="1" dirty="0" err="1"/>
              <a:t>azy</a:t>
            </a:r>
            <a:r>
              <a:rPr lang="fr-FR" sz="6600" b="1" dirty="0"/>
              <a:t> </a:t>
            </a:r>
            <a:r>
              <a:rPr lang="fr-FR" sz="6600" b="1" dirty="0" err="1"/>
              <a:t>ireo</a:t>
            </a:r>
            <a:r>
              <a:rPr lang="fr-FR" sz="6600" b="1" dirty="0"/>
              <a:t> </a:t>
            </a:r>
            <a:r>
              <a:rPr lang="fr-FR" sz="6600" b="1" dirty="0" err="1"/>
              <a:t>sy</a:t>
            </a:r>
            <a:r>
              <a:rPr lang="fr-FR" sz="6600" b="1" dirty="0"/>
              <a:t> </a:t>
            </a:r>
            <a:r>
              <a:rPr lang="fr-FR" sz="6600" b="1" dirty="0" err="1"/>
              <a:t>hiandry</a:t>
            </a:r>
            <a:r>
              <a:rPr lang="fr-FR" sz="6600" b="1" dirty="0"/>
              <a:t> </a:t>
            </a:r>
            <a:r>
              <a:rPr lang="fr-FR" sz="6600" b="1" dirty="0" err="1"/>
              <a:t>azy</a:t>
            </a:r>
            <a:r>
              <a:rPr lang="fr-FR" sz="6600" b="1" dirty="0"/>
              <a:t> </a:t>
            </a:r>
            <a:r>
              <a:rPr lang="fr-FR" sz="6600" b="1" dirty="0" err="1"/>
              <a:t>koa</a:t>
            </a:r>
            <a:r>
              <a:rPr lang="fr-FR" sz="6600" b="1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35924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0E317D6-6DB8-CDCB-B166-D69BCF70D30E}"/>
              </a:ext>
            </a:extLst>
          </p:cNvPr>
          <p:cNvSpPr txBox="1"/>
          <p:nvPr/>
        </p:nvSpPr>
        <p:spPr>
          <a:xfrm>
            <a:off x="490025" y="58846"/>
            <a:ext cx="112119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Andraso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ondriko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Fahano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ondriko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na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hoatrinona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laninao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honerako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rehefa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miverina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aho.</a:t>
            </a:r>
          </a:p>
        </p:txBody>
      </p:sp>
    </p:spTree>
    <p:extLst>
      <p:ext uri="{BB962C8B-B14F-4D97-AF65-F5344CB8AC3E}">
        <p14:creationId xmlns:p14="http://schemas.microsoft.com/office/powerpoint/2010/main" val="4380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77134CD-DFA5-FEA2-EB98-DBEBD4970DED}"/>
              </a:ext>
            </a:extLst>
          </p:cNvPr>
          <p:cNvSpPr txBox="1"/>
          <p:nvPr/>
        </p:nvSpPr>
        <p:spPr>
          <a:xfrm>
            <a:off x="1024597" y="14068"/>
            <a:ext cx="1014280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/>
              <a:t>2- </a:t>
            </a:r>
            <a:r>
              <a:rPr lang="fr-FR" sz="6000" b="1" dirty="0" err="1"/>
              <a:t>Maro</a:t>
            </a:r>
            <a:r>
              <a:rPr lang="fr-FR" sz="6000" b="1" dirty="0"/>
              <a:t> ‘</a:t>
            </a:r>
            <a:r>
              <a:rPr lang="fr-FR" sz="6000" b="1" dirty="0" err="1"/>
              <a:t>reo</a:t>
            </a:r>
            <a:r>
              <a:rPr lang="fr-FR" sz="6000" b="1" dirty="0"/>
              <a:t> bibi-dia no </a:t>
            </a:r>
            <a:r>
              <a:rPr lang="fr-FR" sz="6000" b="1" dirty="0" err="1"/>
              <a:t>manandratra</a:t>
            </a:r>
            <a:endParaRPr lang="fr-FR" sz="6000" b="1" dirty="0"/>
          </a:p>
          <a:p>
            <a:pPr algn="ctr"/>
            <a:r>
              <a:rPr lang="fr-FR" sz="6000" b="1" dirty="0"/>
              <a:t>Hoy </a:t>
            </a:r>
            <a:r>
              <a:rPr lang="fr-FR" sz="6000" b="1" dirty="0" err="1"/>
              <a:t>Jeso</a:t>
            </a:r>
            <a:r>
              <a:rPr lang="fr-FR" sz="6000" b="1" dirty="0"/>
              <a:t>! Hoy </a:t>
            </a:r>
            <a:r>
              <a:rPr lang="fr-FR" sz="6000" b="1" dirty="0" err="1"/>
              <a:t>Jeso</a:t>
            </a:r>
            <a:endParaRPr lang="fr-FR" sz="6000" b="1" dirty="0"/>
          </a:p>
          <a:p>
            <a:pPr algn="ctr"/>
            <a:r>
              <a:rPr lang="fr-FR" sz="6000" b="1" dirty="0" err="1"/>
              <a:t>Iza</a:t>
            </a:r>
            <a:r>
              <a:rPr lang="fr-FR" sz="6000" b="1" dirty="0"/>
              <a:t> re no </a:t>
            </a:r>
            <a:r>
              <a:rPr lang="fr-FR" sz="6000" b="1" dirty="0" err="1"/>
              <a:t>hamonjy</a:t>
            </a:r>
            <a:r>
              <a:rPr lang="fr-FR" sz="6000" b="1" dirty="0"/>
              <a:t> </a:t>
            </a:r>
            <a:r>
              <a:rPr lang="fr-FR" sz="6000" b="1" dirty="0" err="1"/>
              <a:t>hitsabo</a:t>
            </a:r>
            <a:r>
              <a:rPr lang="fr-FR" sz="6000" b="1" dirty="0"/>
              <a:t> </a:t>
            </a:r>
            <a:r>
              <a:rPr lang="fr-FR" sz="6000" b="1" dirty="0" err="1"/>
              <a:t>azy</a:t>
            </a:r>
            <a:r>
              <a:rPr lang="fr-FR" sz="6000" b="1" dirty="0"/>
              <a:t> </a:t>
            </a:r>
            <a:r>
              <a:rPr lang="fr-FR" sz="6000" b="1" dirty="0" err="1"/>
              <a:t>ireo</a:t>
            </a:r>
            <a:r>
              <a:rPr lang="fr-FR" sz="6000" b="1" dirty="0"/>
              <a:t>?</a:t>
            </a:r>
          </a:p>
          <a:p>
            <a:pPr algn="ctr"/>
            <a:r>
              <a:rPr lang="fr-FR" sz="6000" b="1" dirty="0"/>
              <a:t>Ka </a:t>
            </a:r>
            <a:r>
              <a:rPr lang="fr-FR" sz="6000" b="1" dirty="0" err="1"/>
              <a:t>hamory</a:t>
            </a:r>
            <a:r>
              <a:rPr lang="fr-FR" sz="6000" b="1" dirty="0"/>
              <a:t> </a:t>
            </a:r>
            <a:r>
              <a:rPr lang="fr-FR" sz="6000" b="1" dirty="0" err="1"/>
              <a:t>azy</a:t>
            </a:r>
            <a:r>
              <a:rPr lang="fr-FR" sz="6000" b="1" dirty="0"/>
              <a:t> </a:t>
            </a:r>
            <a:r>
              <a:rPr lang="fr-FR" sz="6000" b="1" dirty="0" err="1"/>
              <a:t>ireo</a:t>
            </a:r>
            <a:r>
              <a:rPr lang="fr-FR" sz="6000" b="1" dirty="0"/>
              <a:t> </a:t>
            </a:r>
            <a:r>
              <a:rPr lang="fr-FR" sz="6000" b="1" dirty="0" err="1"/>
              <a:t>mba</a:t>
            </a:r>
            <a:r>
              <a:rPr lang="fr-FR" sz="6000" b="1" dirty="0"/>
              <a:t> ho </a:t>
            </a:r>
            <a:r>
              <a:rPr lang="fr-FR" sz="6000" b="1" dirty="0" err="1"/>
              <a:t>vala</a:t>
            </a:r>
            <a:r>
              <a:rPr lang="fr-FR" sz="6000" b="1" dirty="0"/>
              <a:t> </a:t>
            </a:r>
            <a:r>
              <a:rPr lang="fr-FR" sz="6000" b="1" dirty="0" err="1"/>
              <a:t>iray</a:t>
            </a:r>
            <a:r>
              <a:rPr lang="fr-FR" sz="6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839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0E317D6-6DB8-CDCB-B166-D69BCF70D30E}"/>
              </a:ext>
            </a:extLst>
          </p:cNvPr>
          <p:cNvSpPr txBox="1"/>
          <p:nvPr/>
        </p:nvSpPr>
        <p:spPr>
          <a:xfrm>
            <a:off x="490025" y="58846"/>
            <a:ext cx="112119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Andraso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ondriko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Fahano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ondriko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na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hoatrinona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laninao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honerako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rehefa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miverina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aho.</a:t>
            </a:r>
          </a:p>
        </p:txBody>
      </p:sp>
    </p:spTree>
    <p:extLst>
      <p:ext uri="{BB962C8B-B14F-4D97-AF65-F5344CB8AC3E}">
        <p14:creationId xmlns:p14="http://schemas.microsoft.com/office/powerpoint/2010/main" val="313369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13A0DB1-561F-626E-9075-E9E3FC6AC0D8}"/>
              </a:ext>
            </a:extLst>
          </p:cNvPr>
          <p:cNvSpPr txBox="1"/>
          <p:nvPr/>
        </p:nvSpPr>
        <p:spPr>
          <a:xfrm>
            <a:off x="0" y="28134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Mandehana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vonjeo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ireo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Hoy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Hoy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Lala-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mafy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efitra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izoranao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hitady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hamonjy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475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0E317D6-6DB8-CDCB-B166-D69BCF70D30E}"/>
              </a:ext>
            </a:extLst>
          </p:cNvPr>
          <p:cNvSpPr txBox="1"/>
          <p:nvPr/>
        </p:nvSpPr>
        <p:spPr>
          <a:xfrm>
            <a:off x="490025" y="58846"/>
            <a:ext cx="112119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Andraso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ondriko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Fahano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ondriko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na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hoatrinona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laninao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honerako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rehefa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miverina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aho.</a:t>
            </a:r>
          </a:p>
        </p:txBody>
      </p:sp>
    </p:spTree>
    <p:extLst>
      <p:ext uri="{BB962C8B-B14F-4D97-AF65-F5344CB8AC3E}">
        <p14:creationId xmlns:p14="http://schemas.microsoft.com/office/powerpoint/2010/main" val="32891750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155</Words>
  <Application>Microsoft Office PowerPoint</Application>
  <PresentationFormat>Grand écran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Fifohazana 327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Fifohazana 327</dc:title>
  <dc:creator>Gaming</dc:creator>
  <cp:lastModifiedBy>Gaming</cp:lastModifiedBy>
  <cp:revision>1</cp:revision>
  <dcterms:created xsi:type="dcterms:W3CDTF">2023-10-22T03:03:37Z</dcterms:created>
  <dcterms:modified xsi:type="dcterms:W3CDTF">2023-10-22T03:15:26Z</dcterms:modified>
</cp:coreProperties>
</file>