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4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5D6CA-ABD4-BF46-B9FA-E0222A5D0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38A7E0-7A3D-5A18-B4F0-531D9C1A8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636C0-DFE5-05D0-DFB8-53D1A017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EEDA6-D055-B352-B1BD-DCD437F0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B57D4D-0522-352A-9DAD-240BD303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74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6DF89A-C4AD-57FC-AF74-ABF2BFE19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2E91262-62B9-9FA2-C829-FB1D1AD9F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1B0291F-5C50-21DC-230B-52066071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AD1F95-9879-057E-21C1-8B1B89CA5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335A43-2052-DFFF-3705-2FC6CB38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4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4036C7A-3A61-59B5-A530-27057A45A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62F1CEC-D718-B309-F2FB-890F486D5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C7C1C-D866-604F-E5F4-51ADA76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C51B06-C61A-A812-9C00-3E29FC90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C93622E-CE6F-1C50-3D58-E5F6439C1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1090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6C2666-9F7E-7AA3-0054-F932AA39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78773B-8657-6FA8-C1F0-147088C95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A53EAC-F312-9758-03D0-66AD57624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4B1D28-654B-7C30-9D7D-F5AD96735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D9E7B1-12BE-DF68-ECD2-2BD781D3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11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9FBDC2-A389-4D45-8002-6C8CD458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37E3A-7C64-4694-2CD2-E76E00377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BB7EC6-AE20-A318-2B42-1B016F49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A0CD47-29D2-6958-8412-2D99696FE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5AF773-5AE5-1CA8-190C-59CCD299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910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BDCB55-C216-D4A2-F2B6-53FA6376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6DC8C5-A71F-1314-CEC5-C6D9488B8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BADED6-E588-B0B5-8ECB-39B96FF51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6FAEE6-A723-B283-DC35-BD19AF57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F35CF3-75B9-AD9E-8F1F-DD4268BD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CE1F36-6AE8-D4A5-E7D4-3004C635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28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68F09-0EA3-F59F-FA1A-965884E0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F60180-B6A7-2F3A-174C-F7F9EBE65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42A9BD-04E4-0068-7B13-D79E733D0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F50AC84-6229-B728-C220-E2A6261E2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24C754C-BA75-195B-6C11-BD35F15A83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641292B-42BF-34B0-1F2A-7FEC5EE7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8860D2-0CC3-49FC-F636-54F70840B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89D719-2ED5-FE07-108E-2979D1FAC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04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CCBD68-15B1-D98A-4389-CCD10609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37D4646-7BF7-54CA-6A2F-2330DEF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8006B7-58FE-BCD6-A4E5-246047348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38D41B2-79FF-B0C2-AAA0-F1B82320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6467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70632C0-9233-56E4-812A-6D1B72D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0B1BB71-F550-EC17-D05F-83239A62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C71E92-2D7B-84B0-2039-E18740FED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254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31959A-F646-34EC-C779-31F97EE36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F1AB09-E3D9-D522-A32C-ED91283D9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7B43D6-1E60-0B2F-A1B2-F0DE54D1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124A79-5385-A098-75E7-7FC889CC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ED535B-5698-0DB0-B24F-0A4B2CC4C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91E97B-AE4B-B9C3-C0CE-319456604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181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F3C02E-A33B-E59E-6355-79656137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3828D9-8C46-EDAC-B825-796548E248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A3B4D3D-6D03-C680-0870-432D173FE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BC79B1-85DF-F7C9-A415-738512BC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A4C887-180B-472D-E837-7DA9B5BCE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F92339-83F8-A93E-1FC4-D1576A95D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08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3B7C0B6-970B-C0D5-A70A-EA45904FA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3B02920-EC09-2F62-D40D-724F8D517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84473E-15A9-5AED-A095-3364C9CA9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D6C8B-93F5-45A1-8751-E3E4AFF543A0}" type="datetimeFigureOut">
              <a:rPr lang="fr-FR" smtClean="0"/>
              <a:t>26/11/2023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8930E6-0D12-64CA-B067-3D2BD4F71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93A03B-5F39-137D-09B5-DE9ACD4BE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5E2EF-D054-4C0B-912E-60DDF2347D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3705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5B8727-EA7C-B3B2-5028-54EFB3E45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Fihirana</a:t>
            </a:r>
            <a:r>
              <a:rPr lang="fr-FR" dirty="0"/>
              <a:t> </a:t>
            </a:r>
            <a:r>
              <a:rPr lang="fr-FR" dirty="0" err="1"/>
              <a:t>Fifohazana</a:t>
            </a:r>
            <a:r>
              <a:rPr lang="fr-FR" dirty="0"/>
              <a:t>, 336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586820-374A-5BD0-7B46-3AA2C5308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030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246AC726-0E6A-3DAC-0C9A-B3D24F4B4AF6}"/>
              </a:ext>
            </a:extLst>
          </p:cNvPr>
          <p:cNvSpPr txBox="1"/>
          <p:nvPr/>
        </p:nvSpPr>
        <p:spPr>
          <a:xfrm>
            <a:off x="0" y="23984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/>
              </a:rPr>
              <a:t>1. </a:t>
            </a:r>
            <a:r>
              <a:rPr lang="fr-FR" sz="8000" b="1" dirty="0" err="1">
                <a:effectLst/>
              </a:rPr>
              <a:t>Jeso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apetrako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Aminao</a:t>
            </a:r>
            <a:endParaRPr lang="fr-FR" sz="8000" b="1" dirty="0">
              <a:effectLst/>
            </a:endParaRPr>
          </a:p>
          <a:p>
            <a:pPr algn="ctr"/>
            <a:r>
              <a:rPr lang="fr-FR" sz="8000" b="1" dirty="0">
                <a:effectLst/>
              </a:rPr>
              <a:t>Ny </a:t>
            </a:r>
            <a:r>
              <a:rPr lang="fr-FR" sz="8000" b="1" dirty="0" err="1">
                <a:effectLst/>
              </a:rPr>
              <a:t>fanahiako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rehetra</a:t>
            </a:r>
            <a:endParaRPr lang="fr-FR" sz="8000" b="1" dirty="0">
              <a:effectLst/>
            </a:endParaRPr>
          </a:p>
          <a:p>
            <a:pPr algn="ctr"/>
            <a:r>
              <a:rPr lang="fr-FR" sz="8000" b="1" dirty="0">
                <a:effectLst/>
              </a:rPr>
              <a:t>Ny asa </a:t>
            </a:r>
            <a:r>
              <a:rPr lang="fr-FR" sz="8000" b="1" dirty="0" err="1">
                <a:effectLst/>
              </a:rPr>
              <a:t>vita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hatrizao</a:t>
            </a:r>
            <a:endParaRPr lang="fr-FR" sz="8000" b="1" dirty="0">
              <a:effectLst/>
            </a:endParaRPr>
          </a:p>
          <a:p>
            <a:pPr algn="ctr"/>
            <a:r>
              <a:rPr lang="fr-FR" sz="8000" b="1" dirty="0" err="1">
                <a:effectLst/>
              </a:rPr>
              <a:t>Anao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tokoa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tsy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misy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fetra</a:t>
            </a:r>
            <a:endParaRPr lang="fr-FR" sz="8000" b="1" dirty="0">
              <a:effectLst/>
            </a:endParaRPr>
          </a:p>
          <a:p>
            <a:pPr algn="ctr"/>
            <a:r>
              <a:rPr lang="fr-FR" sz="8000" b="1" dirty="0" err="1">
                <a:effectLst/>
              </a:rPr>
              <a:t>Jeso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apetraka</a:t>
            </a:r>
            <a:r>
              <a:rPr lang="fr-FR" sz="8000" b="1" dirty="0">
                <a:effectLst/>
              </a:rPr>
              <a:t> </a:t>
            </a:r>
            <a:r>
              <a:rPr lang="fr-FR" sz="8000" b="1" dirty="0" err="1">
                <a:effectLst/>
              </a:rPr>
              <a:t>Aminao</a:t>
            </a:r>
            <a:r>
              <a:rPr lang="fr-FR" sz="8000" b="1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50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9242981C-69FB-C702-AB28-1B009B9AEC46}"/>
              </a:ext>
            </a:extLst>
          </p:cNvPr>
          <p:cNvSpPr txBox="1"/>
          <p:nvPr/>
        </p:nvSpPr>
        <p:spPr>
          <a:xfrm>
            <a:off x="0" y="269824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asa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fikelezan'aina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miafina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hetaheta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lazaina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496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150AC897-B90B-C867-4EDF-A919EB1DA20E}"/>
              </a:ext>
            </a:extLst>
          </p:cNvPr>
          <p:cNvSpPr txBox="1"/>
          <p:nvPr/>
        </p:nvSpPr>
        <p:spPr>
          <a:xfrm>
            <a:off x="0" y="269820"/>
            <a:ext cx="12192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fanantenana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sitrakao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hatao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ombana</a:t>
            </a:r>
            <a:endParaRPr lang="fr-FR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apetrako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fr-FR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69148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67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Fihirana Fifohazana, 336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Fihirana Fifohazana, 336</dc:title>
  <dc:creator>Gaming</dc:creator>
  <cp:lastModifiedBy>Gaming</cp:lastModifiedBy>
  <cp:revision>1</cp:revision>
  <dcterms:created xsi:type="dcterms:W3CDTF">2023-11-26T01:18:17Z</dcterms:created>
  <dcterms:modified xsi:type="dcterms:W3CDTF">2023-11-26T01:23:25Z</dcterms:modified>
</cp:coreProperties>
</file>