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5" r:id="rId8"/>
    <p:sldId id="266" r:id="rId9"/>
    <p:sldId id="267" r:id="rId10"/>
    <p:sldId id="262" r:id="rId11"/>
    <p:sldId id="270" r:id="rId12"/>
    <p:sldId id="269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5F416-002A-455F-9AE0-E033BFF6BE60}" type="datetimeFigureOut">
              <a:rPr lang="fr-FR" smtClean="0"/>
              <a:t>20/08/2023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B8F87-0CBD-4A84-A502-61D07A9EDF4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2546"/>
            <a:ext cx="9144000" cy="523604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fr-FR" sz="9600" b="1" spc="50" dirty="0">
                <a:ln w="11430">
                  <a:solidFill>
                    <a:srgbClr val="0070C0"/>
                  </a:solidFill>
                </a:ln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</a:rPr>
              <a:t>FF O1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Mitsangana</a:t>
            </a:r>
            <a:r>
              <a:rPr lang="fr-FR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 </a:t>
            </a:r>
            <a:r>
              <a:rPr lang="fr-FR"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ianao</a:t>
            </a:r>
            <a:r>
              <a:rPr lang="fr-FR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 </a:t>
            </a:r>
            <a:r>
              <a:rPr lang="fr-FR"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ry</a:t>
            </a:r>
            <a:r>
              <a:rPr lang="fr-FR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 </a:t>
            </a:r>
            <a:r>
              <a:rPr lang="fr-FR" sz="4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 CENA" pitchFamily="2" charset="0"/>
              </a:rPr>
              <a:t>mino</a:t>
            </a:r>
            <a:endParaRPr lang="fr-FR" sz="4800" b="1" dirty="0">
              <a:solidFill>
                <a:schemeClr val="tx1">
                  <a:lumMod val="95000"/>
                  <a:lumOff val="5000"/>
                </a:schemeClr>
              </a:solidFill>
              <a:latin typeface="AR CENA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2"/>
          </a:xfrm>
        </p:spPr>
        <p:txBody>
          <a:bodyPr>
            <a:noAutofit/>
          </a:bodyPr>
          <a:lstStyle/>
          <a:p>
            <a:br>
              <a:rPr lang="en-GB" sz="6000" b="1" dirty="0"/>
            </a:br>
            <a:r>
              <a:rPr lang="en-GB" sz="6000" b="1" dirty="0"/>
              <a:t>3- </a:t>
            </a:r>
            <a:r>
              <a:rPr lang="en-GB" sz="6000" b="1" dirty="0" err="1"/>
              <a:t>Fahafahana</a:t>
            </a:r>
            <a:r>
              <a:rPr lang="en-GB" sz="6000" b="1" dirty="0"/>
              <a:t> </a:t>
            </a:r>
            <a:r>
              <a:rPr lang="en-GB" sz="6000" b="1" dirty="0" err="1"/>
              <a:t>doria</a:t>
            </a:r>
            <a:br>
              <a:rPr lang="en-GB" sz="6000" b="1" dirty="0"/>
            </a:br>
            <a:r>
              <a:rPr lang="en-GB" sz="6000" b="1" dirty="0" err="1"/>
              <a:t>Tsisy</a:t>
            </a:r>
            <a:r>
              <a:rPr lang="en-GB" sz="6000" b="1" dirty="0"/>
              <a:t> </a:t>
            </a:r>
            <a:r>
              <a:rPr lang="en-GB" sz="6000" b="1" dirty="0" err="1"/>
              <a:t>tambiny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br>
              <a:rPr lang="fr-FR" sz="6000" b="1" dirty="0"/>
            </a:br>
            <a:r>
              <a:rPr lang="en-GB" sz="6000" b="1" dirty="0"/>
              <a:t>   No </a:t>
            </a:r>
            <a:r>
              <a:rPr lang="en-GB" sz="6000" b="1" dirty="0" err="1"/>
              <a:t>omen’ny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tia</a:t>
            </a:r>
            <a:r>
              <a:rPr lang="en-GB" sz="6000" b="1" dirty="0"/>
              <a:t> ;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tahiana</a:t>
            </a:r>
            <a:r>
              <a:rPr lang="en-GB" sz="6000" b="1" dirty="0"/>
              <a:t> </a:t>
            </a:r>
            <a:r>
              <a:rPr lang="en-GB" sz="6000" b="1" dirty="0" err="1"/>
              <a:t>ianao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2"/>
          </a:xfrm>
        </p:spPr>
        <p:txBody>
          <a:bodyPr>
            <a:noAutofit/>
          </a:bodyPr>
          <a:lstStyle/>
          <a:p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fanilo</a:t>
            </a:r>
            <a:r>
              <a:rPr lang="en-GB" sz="6000" b="1" dirty="0"/>
              <a:t> </a:t>
            </a:r>
            <a:r>
              <a:rPr lang="en-GB" sz="6000" b="1" dirty="0" err="1"/>
              <a:t>mandra-maty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mpitantana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;</a:t>
            </a:r>
            <a:br>
              <a:rPr lang="fr-FR" sz="6000" b="1" dirty="0"/>
            </a:br>
            <a:r>
              <a:rPr lang="en-GB" sz="6000" b="1" dirty="0"/>
              <a:t>‘Lay </a:t>
            </a:r>
            <a:r>
              <a:rPr lang="en-GB" sz="6000" b="1" dirty="0" err="1"/>
              <a:t>finoana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</a:t>
            </a:r>
            <a:r>
              <a:rPr lang="en-GB" sz="6000" b="1" dirty="0" err="1"/>
              <a:t>anaty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Homba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doria</a:t>
            </a:r>
            <a:r>
              <a:rPr lang="en-GB" sz="6000" b="1" dirty="0"/>
              <a:t> </a:t>
            </a:r>
            <a:r>
              <a:rPr lang="en-GB" sz="6000" b="1" dirty="0" err="1"/>
              <a:t>doria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275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24437"/>
          </a:xfrm>
        </p:spPr>
        <p:txBody>
          <a:bodyPr>
            <a:noAutofit/>
          </a:bodyPr>
          <a:lstStyle/>
          <a:p>
            <a:br>
              <a:rPr lang="en-GB" sz="6000" b="1" i="1" dirty="0"/>
            </a:br>
            <a:r>
              <a:rPr lang="en-GB" sz="6000" b="1" i="1" dirty="0" err="1"/>
              <a:t>Mbola</a:t>
            </a:r>
            <a:r>
              <a:rPr lang="en-GB" sz="6000" b="1" i="1" dirty="0"/>
              <a:t> </a:t>
            </a:r>
            <a:r>
              <a:rPr lang="en-GB" sz="6000" b="1" i="1" dirty="0" err="1"/>
              <a:t>ho</a:t>
            </a:r>
            <a:r>
              <a:rPr lang="en-GB" sz="6000" b="1" i="1" dirty="0"/>
              <a:t> </a:t>
            </a:r>
            <a:r>
              <a:rPr lang="en-GB" sz="6000" b="1" i="1" dirty="0" err="1"/>
              <a:t>avy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maraina</a:t>
            </a:r>
            <a:br>
              <a:rPr lang="fr-FR" sz="6000" b="1" i="1" dirty="0"/>
            </a:br>
            <a:r>
              <a:rPr lang="en-GB" sz="6000" b="1" i="1" dirty="0"/>
              <a:t> ‘</a:t>
            </a:r>
            <a:r>
              <a:rPr lang="en-GB" sz="6000" b="1" i="1" dirty="0" err="1"/>
              <a:t>Zay</a:t>
            </a:r>
            <a:r>
              <a:rPr lang="en-GB" sz="6000" b="1" i="1" dirty="0"/>
              <a:t> </a:t>
            </a:r>
            <a:r>
              <a:rPr lang="en-GB" sz="6000" b="1" i="1" dirty="0" err="1"/>
              <a:t>mitondra</a:t>
            </a:r>
            <a:r>
              <a:rPr lang="en-GB" sz="6000" b="1" i="1" dirty="0"/>
              <a:t> </a:t>
            </a:r>
            <a:r>
              <a:rPr lang="en-GB" sz="6000" b="1" i="1" dirty="0" err="1"/>
              <a:t>hery</a:t>
            </a:r>
            <a:r>
              <a:rPr lang="en-GB" sz="6000" b="1" i="1" dirty="0"/>
              <a:t> </a:t>
            </a:r>
            <a:r>
              <a:rPr lang="en-GB" sz="6000" b="1" i="1" dirty="0" err="1"/>
              <a:t>vao</a:t>
            </a:r>
            <a:br>
              <a:rPr lang="fr-FR" sz="6000" b="1" i="1" dirty="0"/>
            </a:br>
            <a:r>
              <a:rPr lang="en-GB" sz="6000" b="1" i="1" dirty="0"/>
              <a:t>  </a:t>
            </a:r>
            <a:r>
              <a:rPr lang="en-GB" sz="6000" b="1" i="1" dirty="0" err="1"/>
              <a:t>Ry</a:t>
            </a:r>
            <a:r>
              <a:rPr lang="en-GB" sz="6000" b="1" i="1" dirty="0"/>
              <a:t> </a:t>
            </a:r>
            <a:r>
              <a:rPr lang="en-GB" sz="6000" b="1" i="1" dirty="0" err="1"/>
              <a:t>mpiambina</a:t>
            </a:r>
            <a:r>
              <a:rPr lang="en-GB" sz="6000" b="1" i="1" dirty="0"/>
              <a:t> </a:t>
            </a:r>
            <a:r>
              <a:rPr lang="en-GB" sz="6000" b="1" i="1" dirty="0" err="1"/>
              <a:t>miarena</a:t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Ka</a:t>
            </a:r>
            <a:r>
              <a:rPr lang="en-GB" sz="6000" b="1" i="1" dirty="0"/>
              <a:t> </a:t>
            </a:r>
            <a:r>
              <a:rPr lang="en-GB" sz="6000" b="1" i="1" dirty="0" err="1"/>
              <a:t>ingao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zovinao</a:t>
            </a:r>
            <a:r>
              <a:rPr lang="en-GB" sz="6000" b="1" i="1" dirty="0"/>
              <a:t> ;</a:t>
            </a:r>
            <a:br>
              <a:rPr lang="fr-FR" sz="6000" b="1" i="1" dirty="0"/>
            </a:br>
            <a:r>
              <a:rPr lang="en-GB" sz="6000" b="1" i="1" dirty="0"/>
              <a:t>      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291869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51571"/>
            <a:ext cx="9144000" cy="3240360"/>
          </a:xfrm>
        </p:spPr>
        <p:txBody>
          <a:bodyPr>
            <a:noAutofit/>
          </a:bodyPr>
          <a:lstStyle/>
          <a:p>
            <a:r>
              <a:rPr lang="en-GB" sz="6000" b="1" i="1" dirty="0" err="1"/>
              <a:t>Ambarao</a:t>
            </a:r>
            <a:r>
              <a:rPr lang="en-GB" sz="6000" b="1" i="1" dirty="0"/>
              <a:t>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haizina</a:t>
            </a:r>
            <a:br>
              <a:rPr lang="fr-FR" sz="6000" b="1" i="1" dirty="0"/>
            </a:br>
            <a:r>
              <a:rPr lang="fr-FR" sz="6000" b="1" i="1" dirty="0" err="1"/>
              <a:t>Indro</a:t>
            </a:r>
            <a:r>
              <a:rPr lang="fr-FR" sz="6000" b="1" i="1" dirty="0"/>
              <a:t> </a:t>
            </a:r>
            <a:r>
              <a:rPr lang="fr-FR" sz="6000" b="1" i="1" dirty="0" err="1"/>
              <a:t>efa</a:t>
            </a:r>
            <a:r>
              <a:rPr lang="fr-FR" sz="6000" b="1" i="1" dirty="0"/>
              <a:t> </a:t>
            </a:r>
            <a:r>
              <a:rPr lang="fr-FR" sz="6000" b="1" i="1" dirty="0" err="1"/>
              <a:t>lasa</a:t>
            </a:r>
            <a:r>
              <a:rPr lang="fr-FR" sz="6000" b="1" i="1" dirty="0"/>
              <a:t> </a:t>
            </a:r>
            <a:r>
              <a:rPr lang="fr-FR" sz="6000" b="1" i="1" dirty="0" err="1"/>
              <a:t>re</a:t>
            </a:r>
            <a:r>
              <a:rPr lang="fr-FR" sz="6000" b="1" i="1" dirty="0"/>
              <a:t>,</a:t>
            </a:r>
            <a:br>
              <a:rPr lang="fr-FR" sz="6000" b="1" i="1" dirty="0"/>
            </a:br>
            <a:r>
              <a:rPr lang="fr-FR" sz="6000" b="1" i="1" dirty="0"/>
              <a:t>  </a:t>
            </a:r>
            <a:r>
              <a:rPr lang="fr-FR" sz="6000" b="1" i="1" dirty="0" err="1"/>
              <a:t>Efa</a:t>
            </a:r>
            <a:r>
              <a:rPr lang="fr-FR" sz="6000" b="1" i="1" dirty="0"/>
              <a:t> </a:t>
            </a:r>
            <a:r>
              <a:rPr lang="fr-FR" sz="6000" b="1" i="1" dirty="0" err="1"/>
              <a:t>tonga</a:t>
            </a:r>
            <a:r>
              <a:rPr lang="fr-FR" sz="6000" b="1" i="1" dirty="0"/>
              <a:t> </a:t>
            </a:r>
            <a:r>
              <a:rPr lang="fr-FR" sz="6000" b="1" i="1" dirty="0" err="1"/>
              <a:t>ny</a:t>
            </a:r>
            <a:r>
              <a:rPr lang="fr-FR" sz="6000" b="1" i="1" dirty="0"/>
              <a:t> </a:t>
            </a:r>
            <a:r>
              <a:rPr lang="fr-FR" sz="6000" b="1" i="1" dirty="0" err="1"/>
              <a:t>maraina</a:t>
            </a:r>
            <a:br>
              <a:rPr lang="fr-FR" sz="6000" b="1" i="1" dirty="0"/>
            </a:br>
            <a:r>
              <a:rPr lang="en-GB" sz="6000" b="1" i="1" dirty="0" err="1"/>
              <a:t>Hisy</a:t>
            </a:r>
            <a:r>
              <a:rPr lang="en-GB" sz="6000" b="1" i="1" dirty="0"/>
              <a:t> </a:t>
            </a:r>
            <a:r>
              <a:rPr lang="en-GB" sz="6000" b="1" i="1" dirty="0" err="1"/>
              <a:t>hazavana</a:t>
            </a:r>
            <a:r>
              <a:rPr lang="en-GB" sz="6000" b="1" i="1" dirty="0"/>
              <a:t> be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27008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8520" y="123478"/>
            <a:ext cx="9396536" cy="4785996"/>
          </a:xfrm>
        </p:spPr>
        <p:txBody>
          <a:bodyPr>
            <a:noAutofit/>
          </a:bodyPr>
          <a:lstStyle/>
          <a:p>
            <a:br>
              <a:rPr lang="en-GB" sz="6600" b="1" dirty="0"/>
            </a:br>
            <a:r>
              <a:rPr lang="en-GB" sz="5400" b="1" dirty="0"/>
              <a:t>1</a:t>
            </a:r>
            <a:r>
              <a:rPr lang="en-GB" sz="6000" b="1" dirty="0"/>
              <a:t>-Mitsangana </a:t>
            </a:r>
            <a:r>
              <a:rPr lang="en-GB" sz="6000" b="1" dirty="0" err="1"/>
              <a:t>ianao</a:t>
            </a:r>
            <a:r>
              <a:rPr lang="en-GB" sz="6000" b="1" dirty="0"/>
              <a:t>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mino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ilain’ny</a:t>
            </a:r>
            <a:r>
              <a:rPr lang="en-GB" sz="6000" b="1" dirty="0"/>
              <a:t> </a:t>
            </a:r>
            <a:r>
              <a:rPr lang="en-GB" sz="6000" b="1" dirty="0" err="1"/>
              <a:t>taninao</a:t>
            </a:r>
            <a:r>
              <a:rPr lang="en-GB" sz="6000" b="1" dirty="0"/>
              <a:t> ;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finoana</a:t>
            </a:r>
            <a:r>
              <a:rPr lang="en-GB" sz="6000" b="1" dirty="0"/>
              <a:t> </a:t>
            </a:r>
            <a:r>
              <a:rPr lang="en-GB" sz="6000" b="1" dirty="0" err="1"/>
              <a:t>ifikiro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    </a:t>
            </a:r>
            <a:r>
              <a:rPr lang="en-GB" sz="6000" b="1" dirty="0" err="1"/>
              <a:t>mivonona</a:t>
            </a:r>
            <a:r>
              <a:rPr lang="en-GB" sz="6000" b="1" dirty="0"/>
              <a:t> </a:t>
            </a:r>
            <a:r>
              <a:rPr lang="en-GB" sz="6000" b="1" dirty="0" err="1"/>
              <a:t>ianao</a:t>
            </a:r>
            <a:r>
              <a:rPr lang="en-GB" sz="6000" b="1" dirty="0"/>
              <a:t> ;</a:t>
            </a:r>
            <a:br>
              <a:rPr lang="fr-FR" sz="6000" b="1" dirty="0"/>
            </a:br>
            <a:r>
              <a:rPr lang="en-GB" sz="5400" b="1" dirty="0"/>
              <a:t>   </a:t>
            </a:r>
            <a:endParaRPr lang="fr-FR" sz="5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2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ady</a:t>
            </a:r>
            <a:r>
              <a:rPr lang="en-GB" sz="6000" b="1" dirty="0"/>
              <a:t> </a:t>
            </a:r>
            <a:r>
              <a:rPr lang="en-GB" sz="6000" b="1" dirty="0" err="1"/>
              <a:t>atrehanao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mora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sarotra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 ;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Nefa</a:t>
            </a:r>
            <a:r>
              <a:rPr lang="en-GB" sz="6000" b="1" dirty="0"/>
              <a:t> toy ‘lay </a:t>
            </a:r>
            <a:r>
              <a:rPr lang="en-GB" sz="6000" b="1" dirty="0" err="1"/>
              <a:t>tao</a:t>
            </a:r>
            <a:r>
              <a:rPr lang="en-GB" sz="6000" b="1" dirty="0"/>
              <a:t> </a:t>
            </a:r>
            <a:r>
              <a:rPr lang="en-GB" sz="6000" b="1" dirty="0" err="1"/>
              <a:t>Edoma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‘Lay </a:t>
            </a:r>
            <a:r>
              <a:rPr lang="en-GB" sz="6000" b="1" dirty="0" err="1"/>
              <a:t>Mahery</a:t>
            </a:r>
            <a:r>
              <a:rPr lang="en-GB" sz="6000" b="1" dirty="0"/>
              <a:t> </a:t>
            </a:r>
            <a:r>
              <a:rPr lang="en-GB" sz="6000" b="1" dirty="0" err="1"/>
              <a:t>momba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4587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24437"/>
          </a:xfrm>
        </p:spPr>
        <p:txBody>
          <a:bodyPr>
            <a:noAutofit/>
          </a:bodyPr>
          <a:lstStyle/>
          <a:p>
            <a:br>
              <a:rPr lang="en-GB" sz="6000" b="1" i="1" dirty="0"/>
            </a:br>
            <a:r>
              <a:rPr lang="en-GB" sz="6000" b="1" i="1" dirty="0" err="1"/>
              <a:t>Mbola</a:t>
            </a:r>
            <a:r>
              <a:rPr lang="en-GB" sz="6000" b="1" i="1" dirty="0"/>
              <a:t> </a:t>
            </a:r>
            <a:r>
              <a:rPr lang="en-GB" sz="6000" b="1" i="1" dirty="0" err="1"/>
              <a:t>ho</a:t>
            </a:r>
            <a:r>
              <a:rPr lang="en-GB" sz="6000" b="1" i="1" dirty="0"/>
              <a:t> </a:t>
            </a:r>
            <a:r>
              <a:rPr lang="en-GB" sz="6000" b="1" i="1" dirty="0" err="1"/>
              <a:t>avy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maraina</a:t>
            </a:r>
            <a:br>
              <a:rPr lang="fr-FR" sz="6000" b="1" i="1" dirty="0"/>
            </a:br>
            <a:r>
              <a:rPr lang="en-GB" sz="6000" b="1" i="1" dirty="0"/>
              <a:t>      ‘</a:t>
            </a:r>
            <a:r>
              <a:rPr lang="en-GB" sz="6000" b="1" i="1" dirty="0" err="1"/>
              <a:t>Zay</a:t>
            </a:r>
            <a:r>
              <a:rPr lang="en-GB" sz="6000" b="1" i="1" dirty="0"/>
              <a:t> </a:t>
            </a:r>
            <a:r>
              <a:rPr lang="en-GB" sz="6000" b="1" i="1" dirty="0" err="1"/>
              <a:t>mitondra</a:t>
            </a:r>
            <a:r>
              <a:rPr lang="en-GB" sz="6000" b="1" i="1" dirty="0"/>
              <a:t> </a:t>
            </a:r>
            <a:r>
              <a:rPr lang="en-GB" sz="6000" b="1" i="1" dirty="0" err="1"/>
              <a:t>hery</a:t>
            </a:r>
            <a:r>
              <a:rPr lang="en-GB" sz="6000" b="1" i="1" dirty="0"/>
              <a:t> </a:t>
            </a:r>
            <a:r>
              <a:rPr lang="en-GB" sz="6000" b="1" i="1" dirty="0" err="1"/>
              <a:t>vao</a:t>
            </a:r>
            <a:br>
              <a:rPr lang="fr-FR" sz="6000" b="1" i="1" dirty="0"/>
            </a:br>
            <a:r>
              <a:rPr lang="en-GB" sz="6000" b="1" i="1" dirty="0"/>
              <a:t>      </a:t>
            </a:r>
            <a:r>
              <a:rPr lang="en-GB" sz="6000" b="1" i="1" dirty="0" err="1"/>
              <a:t>Ry</a:t>
            </a:r>
            <a:r>
              <a:rPr lang="en-GB" sz="6000" b="1" i="1" dirty="0"/>
              <a:t> </a:t>
            </a:r>
            <a:r>
              <a:rPr lang="en-GB" sz="6000" b="1" i="1" dirty="0" err="1"/>
              <a:t>mpiambina</a:t>
            </a:r>
            <a:r>
              <a:rPr lang="en-GB" sz="6000" b="1" i="1" dirty="0"/>
              <a:t> </a:t>
            </a:r>
            <a:r>
              <a:rPr lang="en-GB" sz="6000" b="1" i="1" dirty="0" err="1"/>
              <a:t>miarena</a:t>
            </a:r>
            <a:br>
              <a:rPr lang="fr-FR" sz="6000" b="1" i="1" dirty="0"/>
            </a:br>
            <a:r>
              <a:rPr lang="en-GB" sz="6000" b="1" i="1" dirty="0"/>
              <a:t>      </a:t>
            </a:r>
            <a:r>
              <a:rPr lang="en-GB" sz="6000" b="1" i="1" dirty="0" err="1"/>
              <a:t>Ka</a:t>
            </a:r>
            <a:r>
              <a:rPr lang="en-GB" sz="6000" b="1" i="1" dirty="0"/>
              <a:t> </a:t>
            </a:r>
            <a:r>
              <a:rPr lang="en-GB" sz="6000" b="1" i="1" dirty="0" err="1"/>
              <a:t>ingao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zovinao</a:t>
            </a:r>
            <a:r>
              <a:rPr lang="en-GB" sz="6000" b="1" i="1" dirty="0"/>
              <a:t> ;</a:t>
            </a:r>
            <a:br>
              <a:rPr lang="fr-FR" sz="6000" b="1" i="1" dirty="0"/>
            </a:br>
            <a:r>
              <a:rPr lang="en-GB" sz="6000" b="1" i="1" dirty="0"/>
              <a:t>      </a:t>
            </a:r>
            <a:endParaRPr lang="fr-FR" sz="6000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51571"/>
            <a:ext cx="9144000" cy="3240360"/>
          </a:xfrm>
        </p:spPr>
        <p:txBody>
          <a:bodyPr>
            <a:noAutofit/>
          </a:bodyPr>
          <a:lstStyle/>
          <a:p>
            <a:r>
              <a:rPr lang="en-GB" sz="6000" b="1" i="1" dirty="0" err="1"/>
              <a:t>Ambarao</a:t>
            </a:r>
            <a:r>
              <a:rPr lang="en-GB" sz="6000" b="1" i="1" dirty="0"/>
              <a:t>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haizina</a:t>
            </a:r>
            <a:br>
              <a:rPr lang="fr-FR" sz="6000" b="1" i="1" dirty="0"/>
            </a:br>
            <a:r>
              <a:rPr lang="fr-FR" sz="6000" b="1" i="1" dirty="0" err="1"/>
              <a:t>Indro</a:t>
            </a:r>
            <a:r>
              <a:rPr lang="fr-FR" sz="6000" b="1" i="1" dirty="0"/>
              <a:t> </a:t>
            </a:r>
            <a:r>
              <a:rPr lang="fr-FR" sz="6000" b="1" i="1" dirty="0" err="1"/>
              <a:t>efa</a:t>
            </a:r>
            <a:r>
              <a:rPr lang="fr-FR" sz="6000" b="1" i="1" dirty="0"/>
              <a:t> lasa re,</a:t>
            </a:r>
            <a:br>
              <a:rPr lang="fr-FR" sz="6000" b="1" i="1" dirty="0"/>
            </a:br>
            <a:r>
              <a:rPr lang="fr-FR" sz="6000" b="1" i="1" dirty="0" err="1"/>
              <a:t>Efa</a:t>
            </a:r>
            <a:r>
              <a:rPr lang="fr-FR" sz="6000" b="1" i="1" dirty="0"/>
              <a:t> tonga </a:t>
            </a:r>
            <a:r>
              <a:rPr lang="fr-FR" sz="6000" b="1" i="1" dirty="0" err="1"/>
              <a:t>ny</a:t>
            </a:r>
            <a:r>
              <a:rPr lang="fr-FR" sz="6000" b="1" i="1" dirty="0"/>
              <a:t> </a:t>
            </a:r>
            <a:r>
              <a:rPr lang="fr-FR" sz="6000" b="1" i="1" dirty="0" err="1"/>
              <a:t>maraina</a:t>
            </a:r>
            <a:br>
              <a:rPr lang="fr-FR" sz="6000" b="1" i="1" dirty="0"/>
            </a:br>
            <a:r>
              <a:rPr lang="en-GB" sz="6000" b="1" i="1" dirty="0" err="1"/>
              <a:t>Hisy</a:t>
            </a:r>
            <a:r>
              <a:rPr lang="en-GB" sz="6000" b="1" i="1" dirty="0"/>
              <a:t> </a:t>
            </a:r>
            <a:r>
              <a:rPr lang="en-GB" sz="6000" b="1" i="1" dirty="0" err="1"/>
              <a:t>hazavana</a:t>
            </a:r>
            <a:r>
              <a:rPr lang="en-GB" sz="6000" b="1" i="1" dirty="0"/>
              <a:t> be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3017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2"/>
          </a:xfrm>
        </p:spPr>
        <p:txBody>
          <a:bodyPr>
            <a:noAutofit/>
          </a:bodyPr>
          <a:lstStyle/>
          <a:p>
            <a:r>
              <a:rPr lang="en-GB" sz="6000" b="1" dirty="0"/>
              <a:t>2-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sendra</a:t>
            </a:r>
            <a:r>
              <a:rPr lang="en-GB" sz="6000" b="1" dirty="0"/>
              <a:t> </a:t>
            </a:r>
            <a:r>
              <a:rPr lang="en-GB" sz="6000" b="1" dirty="0" err="1"/>
              <a:t>ady</a:t>
            </a:r>
            <a:r>
              <a:rPr lang="en-GB" sz="6000" b="1" dirty="0"/>
              <a:t> </a:t>
            </a:r>
            <a:r>
              <a:rPr lang="en-GB" sz="6000" b="1" dirty="0" err="1"/>
              <a:t>mafy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/>
              <a:t>   Mila </a:t>
            </a:r>
            <a:r>
              <a:rPr lang="en-GB" sz="6000" b="1" dirty="0" err="1"/>
              <a:t>handreraka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 ;</a:t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tsarovy</a:t>
            </a:r>
            <a:r>
              <a:rPr lang="en-GB" sz="6000" b="1" dirty="0"/>
              <a:t>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mihafy</a:t>
            </a:r>
            <a:br>
              <a:rPr lang="fr-FR" sz="6000" b="1" dirty="0"/>
            </a:br>
            <a:r>
              <a:rPr lang="en-GB" sz="6000" b="1" dirty="0"/>
              <a:t>       </a:t>
            </a:r>
            <a:r>
              <a:rPr lang="en-GB" sz="6000" b="1" dirty="0" err="1"/>
              <a:t>vao</a:t>
            </a:r>
            <a:r>
              <a:rPr lang="en-GB" sz="6000" b="1" dirty="0"/>
              <a:t> </a:t>
            </a:r>
            <a:r>
              <a:rPr lang="en-GB" sz="6000" b="1" dirty="0" err="1"/>
              <a:t>hahita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;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57504"/>
            <a:ext cx="9144000" cy="4428492"/>
          </a:xfrm>
        </p:spPr>
        <p:txBody>
          <a:bodyPr>
            <a:noAutofit/>
          </a:bodyPr>
          <a:lstStyle/>
          <a:p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tafita</a:t>
            </a:r>
            <a:r>
              <a:rPr lang="en-GB" sz="6000" b="1" dirty="0"/>
              <a:t> </a:t>
            </a:r>
            <a:r>
              <a:rPr lang="en-GB" sz="6000" b="1" dirty="0" err="1"/>
              <a:t>ianao</a:t>
            </a:r>
            <a:r>
              <a:rPr lang="en-GB" sz="6000" b="1" dirty="0"/>
              <a:t>,</a:t>
            </a:r>
            <a:br>
              <a:rPr lang="fr-FR" sz="6000" b="1" dirty="0"/>
            </a:br>
            <a:r>
              <a:rPr lang="en-GB" sz="6000" b="1" dirty="0" err="1"/>
              <a:t>Hisy</a:t>
            </a:r>
            <a:r>
              <a:rPr lang="en-GB" sz="6000" b="1" dirty="0"/>
              <a:t> </a:t>
            </a:r>
            <a:r>
              <a:rPr lang="en-GB" sz="6000" b="1" dirty="0" err="1"/>
              <a:t>hazavana</a:t>
            </a:r>
            <a:r>
              <a:rPr lang="en-GB" sz="6000" b="1" dirty="0"/>
              <a:t> be ;</a:t>
            </a:r>
            <a:br>
              <a:rPr lang="fr-FR" sz="6000" b="1" dirty="0"/>
            </a:b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aizim-kitroka</a:t>
            </a:r>
            <a:r>
              <a:rPr lang="en-GB" sz="6000" b="1" dirty="0"/>
              <a:t> ho </a:t>
            </a:r>
            <a:r>
              <a:rPr lang="en-GB" sz="6000" b="1" dirty="0" err="1"/>
              <a:t>lao</a:t>
            </a:r>
            <a:br>
              <a:rPr lang="fr-FR" sz="6000" b="1" dirty="0"/>
            </a:br>
            <a:r>
              <a:rPr lang="en-GB" sz="6000" b="1" dirty="0" err="1"/>
              <a:t>Tapi-dalana</a:t>
            </a:r>
            <a:r>
              <a:rPr lang="en-GB" sz="6000" b="1" dirty="0"/>
              <a:t> </a:t>
            </a:r>
            <a:r>
              <a:rPr lang="en-GB" sz="6000" b="1" dirty="0" err="1"/>
              <a:t>haleha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29787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144000" cy="3924437"/>
          </a:xfrm>
        </p:spPr>
        <p:txBody>
          <a:bodyPr>
            <a:noAutofit/>
          </a:bodyPr>
          <a:lstStyle/>
          <a:p>
            <a:br>
              <a:rPr lang="en-GB" sz="6000" b="1" i="1" dirty="0"/>
            </a:br>
            <a:r>
              <a:rPr lang="en-GB" sz="6000" b="1" i="1" dirty="0" err="1"/>
              <a:t>Mbola</a:t>
            </a:r>
            <a:r>
              <a:rPr lang="en-GB" sz="6000" b="1" i="1" dirty="0"/>
              <a:t> </a:t>
            </a:r>
            <a:r>
              <a:rPr lang="en-GB" sz="6000" b="1" i="1" dirty="0" err="1"/>
              <a:t>ho</a:t>
            </a:r>
            <a:r>
              <a:rPr lang="en-GB" sz="6000" b="1" i="1" dirty="0"/>
              <a:t> </a:t>
            </a:r>
            <a:r>
              <a:rPr lang="en-GB" sz="6000" b="1" i="1" dirty="0" err="1"/>
              <a:t>avy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maraina</a:t>
            </a:r>
            <a:br>
              <a:rPr lang="fr-FR" sz="6000" b="1" i="1" dirty="0"/>
            </a:br>
            <a:r>
              <a:rPr lang="en-GB" sz="6000" b="1" i="1" dirty="0"/>
              <a:t>  ‘</a:t>
            </a:r>
            <a:r>
              <a:rPr lang="en-GB" sz="6000" b="1" i="1" dirty="0" err="1"/>
              <a:t>Zay</a:t>
            </a:r>
            <a:r>
              <a:rPr lang="en-GB" sz="6000" b="1" i="1" dirty="0"/>
              <a:t> </a:t>
            </a:r>
            <a:r>
              <a:rPr lang="en-GB" sz="6000" b="1" i="1" dirty="0" err="1"/>
              <a:t>mitondra</a:t>
            </a:r>
            <a:r>
              <a:rPr lang="en-GB" sz="6000" b="1" i="1" dirty="0"/>
              <a:t> </a:t>
            </a:r>
            <a:r>
              <a:rPr lang="en-GB" sz="6000" b="1" i="1" dirty="0" err="1"/>
              <a:t>hery</a:t>
            </a:r>
            <a:r>
              <a:rPr lang="en-GB" sz="6000" b="1" i="1" dirty="0"/>
              <a:t> </a:t>
            </a:r>
            <a:r>
              <a:rPr lang="en-GB" sz="6000" b="1" i="1" dirty="0" err="1"/>
              <a:t>vao</a:t>
            </a:r>
            <a:br>
              <a:rPr lang="fr-FR" sz="6000" b="1" i="1" dirty="0"/>
            </a:br>
            <a:r>
              <a:rPr lang="en-GB" sz="6000" b="1" i="1" dirty="0"/>
              <a:t>  </a:t>
            </a:r>
            <a:r>
              <a:rPr lang="en-GB" sz="6000" b="1" i="1" dirty="0" err="1"/>
              <a:t>Ry</a:t>
            </a:r>
            <a:r>
              <a:rPr lang="en-GB" sz="6000" b="1" i="1" dirty="0"/>
              <a:t> </a:t>
            </a:r>
            <a:r>
              <a:rPr lang="en-GB" sz="6000" b="1" i="1" dirty="0" err="1"/>
              <a:t>mpiambina</a:t>
            </a:r>
            <a:r>
              <a:rPr lang="en-GB" sz="6000" b="1" i="1" dirty="0"/>
              <a:t> </a:t>
            </a:r>
            <a:r>
              <a:rPr lang="en-GB" sz="6000" b="1" i="1" dirty="0" err="1"/>
              <a:t>miarena</a:t>
            </a:r>
            <a:br>
              <a:rPr lang="fr-FR" sz="6000" b="1" i="1" dirty="0"/>
            </a:br>
            <a:r>
              <a:rPr lang="en-GB" sz="6000" b="1" i="1" dirty="0"/>
              <a:t>      </a:t>
            </a:r>
            <a:r>
              <a:rPr lang="en-GB" sz="6000" b="1" i="1" dirty="0" err="1"/>
              <a:t>Ka</a:t>
            </a:r>
            <a:r>
              <a:rPr lang="en-GB" sz="6000" b="1" i="1" dirty="0"/>
              <a:t> </a:t>
            </a:r>
            <a:r>
              <a:rPr lang="en-GB" sz="6000" b="1" i="1" dirty="0" err="1"/>
              <a:t>ingao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zovinao</a:t>
            </a:r>
            <a:r>
              <a:rPr lang="en-GB" sz="6000" b="1" i="1" dirty="0"/>
              <a:t> ;</a:t>
            </a:r>
            <a:br>
              <a:rPr lang="fr-FR" sz="6000" b="1" i="1" dirty="0"/>
            </a:br>
            <a:r>
              <a:rPr lang="en-GB" sz="6000" b="1" i="1" dirty="0"/>
              <a:t>      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2926177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51571"/>
            <a:ext cx="9144000" cy="3240360"/>
          </a:xfrm>
        </p:spPr>
        <p:txBody>
          <a:bodyPr>
            <a:noAutofit/>
          </a:bodyPr>
          <a:lstStyle/>
          <a:p>
            <a:r>
              <a:rPr lang="en-GB" sz="6000" b="1" i="1" dirty="0" err="1"/>
              <a:t>Ambarao</a:t>
            </a:r>
            <a:r>
              <a:rPr lang="en-GB" sz="6000" b="1" i="1" dirty="0"/>
              <a:t>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haizina</a:t>
            </a:r>
            <a:br>
              <a:rPr lang="fr-FR" sz="6000" b="1" i="1" dirty="0"/>
            </a:br>
            <a:r>
              <a:rPr lang="fr-FR" sz="6000" b="1" i="1" dirty="0" err="1"/>
              <a:t>Indro</a:t>
            </a:r>
            <a:r>
              <a:rPr lang="fr-FR" sz="6000" b="1" i="1" dirty="0"/>
              <a:t> </a:t>
            </a:r>
            <a:r>
              <a:rPr lang="fr-FR" sz="6000" b="1" i="1" dirty="0" err="1"/>
              <a:t>efa</a:t>
            </a:r>
            <a:r>
              <a:rPr lang="fr-FR" sz="6000" b="1" i="1" dirty="0"/>
              <a:t> </a:t>
            </a:r>
            <a:r>
              <a:rPr lang="fr-FR" sz="6000" b="1" i="1" dirty="0" err="1"/>
              <a:t>lasa</a:t>
            </a:r>
            <a:r>
              <a:rPr lang="fr-FR" sz="6000" b="1" i="1" dirty="0"/>
              <a:t> </a:t>
            </a:r>
            <a:r>
              <a:rPr lang="fr-FR" sz="6000" b="1" i="1" dirty="0" err="1"/>
              <a:t>re</a:t>
            </a:r>
            <a:r>
              <a:rPr lang="fr-FR" sz="6000" b="1" i="1" dirty="0"/>
              <a:t>,</a:t>
            </a:r>
            <a:br>
              <a:rPr lang="fr-FR" sz="6000" b="1" i="1" dirty="0"/>
            </a:br>
            <a:r>
              <a:rPr lang="fr-FR" sz="6000" b="1" i="1" dirty="0"/>
              <a:t>  </a:t>
            </a:r>
            <a:r>
              <a:rPr lang="fr-FR" sz="6000" b="1" i="1" dirty="0" err="1"/>
              <a:t>Efa</a:t>
            </a:r>
            <a:r>
              <a:rPr lang="fr-FR" sz="6000" b="1" i="1" dirty="0"/>
              <a:t> </a:t>
            </a:r>
            <a:r>
              <a:rPr lang="fr-FR" sz="6000" b="1" i="1" dirty="0" err="1"/>
              <a:t>tonga</a:t>
            </a:r>
            <a:r>
              <a:rPr lang="fr-FR" sz="6000" b="1" i="1" dirty="0"/>
              <a:t> </a:t>
            </a:r>
            <a:r>
              <a:rPr lang="fr-FR" sz="6000" b="1" i="1" dirty="0" err="1"/>
              <a:t>ny</a:t>
            </a:r>
            <a:r>
              <a:rPr lang="fr-FR" sz="6000" b="1" i="1" dirty="0"/>
              <a:t> </a:t>
            </a:r>
            <a:r>
              <a:rPr lang="fr-FR" sz="6000" b="1" i="1" dirty="0" err="1"/>
              <a:t>maraina</a:t>
            </a:r>
            <a:br>
              <a:rPr lang="fr-FR" sz="6000" b="1" i="1" dirty="0"/>
            </a:br>
            <a:r>
              <a:rPr lang="en-GB" sz="6000" b="1" i="1" dirty="0" err="1"/>
              <a:t>Hisy</a:t>
            </a:r>
            <a:r>
              <a:rPr lang="en-GB" sz="6000" b="1" i="1" dirty="0"/>
              <a:t> </a:t>
            </a:r>
            <a:r>
              <a:rPr lang="en-GB" sz="6000" b="1" i="1" dirty="0" err="1"/>
              <a:t>hazavana</a:t>
            </a:r>
            <a:r>
              <a:rPr lang="en-GB" sz="6000" b="1" i="1" dirty="0"/>
              <a:t> be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270083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290</Words>
  <Application>Microsoft Office PowerPoint</Application>
  <PresentationFormat>Affichage à l'écran (16:9)</PresentationFormat>
  <Paragraphs>14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Algerian</vt:lpstr>
      <vt:lpstr>AR CENA</vt:lpstr>
      <vt:lpstr>Arial</vt:lpstr>
      <vt:lpstr>Calibri</vt:lpstr>
      <vt:lpstr>Thème Office</vt:lpstr>
      <vt:lpstr>FF O1</vt:lpstr>
      <vt:lpstr> 1-Mitsangana ianao ry mino,    Fa ilain’ny taninao ;    Ny finoana ifikiro,        mivonona ianao ;    </vt:lpstr>
      <vt:lpstr>Ny ady atrehanao tsy mora,    Tena sarotra tokoa ;    Nefa toy ‘lay tao Edoma,   ‘Lay Mahery momba anao.</vt:lpstr>
      <vt:lpstr> Mbola ho avy ny maraina       ‘Zay mitondra hery vao       Ry mpiambina miarena       Ka ingao ny zovinao ;       </vt:lpstr>
      <vt:lpstr>Ambarao fa ny haizina Indro efa lasa re, Efa tonga ny maraina Hisy hazavana be</vt:lpstr>
      <vt:lpstr>2- Raha sendra ady mafy,    Mila handreraka ny fo ;    Dia tsarovy fa mihafy        vao hahita soa ;</vt:lpstr>
      <vt:lpstr>Raha tafita ianao, Hisy hazavana be ; Ny aizim-kitroka ho lao Tapi-dalana haleha.</vt:lpstr>
      <vt:lpstr> Mbola ho avy ny maraina   ‘Zay mitondra hery vao   Ry mpiambina miarena       Ka ingao ny zovinao ;       </vt:lpstr>
      <vt:lpstr>Ambarao fa ny haizina Indro efa lasa re,   Efa tonga ny maraina Hisy hazavana be</vt:lpstr>
      <vt:lpstr> 3- Fahafahana doria Tsisy tambiny aminao    No omen’ny Tompo tia ;    Raha tahiana ianao,    </vt:lpstr>
      <vt:lpstr>Ho fanilo mandra-maty,    Ho mpitantana ny dia ; ‘Lay finoana ao anaty    Homba anao doria doria.</vt:lpstr>
      <vt:lpstr> Mbola ho avy ny maraina  ‘Zay mitondra hery vao   Ry mpiambina miarena     Ka ingao ny zovinao ;       </vt:lpstr>
      <vt:lpstr>Ambarao fa ny haizina Indro efa lasa re,   Efa tonga ny maraina Hisy hazavana be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O1</dc:title>
  <dc:creator>RAMOD</dc:creator>
  <cp:lastModifiedBy>Gaming</cp:lastModifiedBy>
  <cp:revision>15</cp:revision>
  <dcterms:created xsi:type="dcterms:W3CDTF">2013-11-19T11:53:03Z</dcterms:created>
  <dcterms:modified xsi:type="dcterms:W3CDTF">2023-08-20T06:45:36Z</dcterms:modified>
</cp:coreProperties>
</file>