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3" r:id="rId4"/>
    <p:sldId id="258" r:id="rId5"/>
    <p:sldId id="264" r:id="rId6"/>
    <p:sldId id="260" r:id="rId7"/>
    <p:sldId id="265" r:id="rId8"/>
    <p:sldId id="261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25A7-C1DD-428B-AAB2-367FE347E130}" type="datetimeFigureOut">
              <a:rPr lang="fr-FR" smtClean="0"/>
              <a:pPr/>
              <a:t>28/01/2024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D970-F3C2-424E-B42C-5527A3D51A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25A7-C1DD-428B-AAB2-367FE347E130}" type="datetimeFigureOut">
              <a:rPr lang="fr-FR" smtClean="0"/>
              <a:pPr/>
              <a:t>28/01/2024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D970-F3C2-424E-B42C-5527A3D51A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25A7-C1DD-428B-AAB2-367FE347E130}" type="datetimeFigureOut">
              <a:rPr lang="fr-FR" smtClean="0"/>
              <a:pPr/>
              <a:t>28/01/2024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D970-F3C2-424E-B42C-5527A3D51A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25A7-C1DD-428B-AAB2-367FE347E130}" type="datetimeFigureOut">
              <a:rPr lang="fr-FR" smtClean="0"/>
              <a:pPr/>
              <a:t>28/01/2024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D970-F3C2-424E-B42C-5527A3D51A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25A7-C1DD-428B-AAB2-367FE347E130}" type="datetimeFigureOut">
              <a:rPr lang="fr-FR" smtClean="0"/>
              <a:pPr/>
              <a:t>28/01/2024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D970-F3C2-424E-B42C-5527A3D51A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25A7-C1DD-428B-AAB2-367FE347E130}" type="datetimeFigureOut">
              <a:rPr lang="fr-FR" smtClean="0"/>
              <a:pPr/>
              <a:t>28/01/2024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D970-F3C2-424E-B42C-5527A3D51A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25A7-C1DD-428B-AAB2-367FE347E130}" type="datetimeFigureOut">
              <a:rPr lang="fr-FR" smtClean="0"/>
              <a:pPr/>
              <a:t>28/01/2024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D970-F3C2-424E-B42C-5527A3D51A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25A7-C1DD-428B-AAB2-367FE347E130}" type="datetimeFigureOut">
              <a:rPr lang="fr-FR" smtClean="0"/>
              <a:pPr/>
              <a:t>28/01/2024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D970-F3C2-424E-B42C-5527A3D51A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25A7-C1DD-428B-AAB2-367FE347E130}" type="datetimeFigureOut">
              <a:rPr lang="fr-FR" smtClean="0"/>
              <a:pPr/>
              <a:t>28/01/2024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D970-F3C2-424E-B42C-5527A3D51A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25A7-C1DD-428B-AAB2-367FE347E130}" type="datetimeFigureOut">
              <a:rPr lang="fr-FR" smtClean="0"/>
              <a:pPr/>
              <a:t>28/01/2024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D970-F3C2-424E-B42C-5527A3D51A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25A7-C1DD-428B-AAB2-367FE347E130}" type="datetimeFigureOut">
              <a:rPr lang="fr-FR" smtClean="0"/>
              <a:pPr/>
              <a:t>28/01/2024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D970-F3C2-424E-B42C-5527A3D51A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925A7-C1DD-428B-AAB2-367FE347E130}" type="datetimeFigureOut">
              <a:rPr lang="fr-FR" smtClean="0"/>
              <a:pPr/>
              <a:t>28/01/2024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CD970-F3C2-424E-B42C-5527A3D51A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09800" y="1857365"/>
            <a:ext cx="7772400" cy="1470025"/>
          </a:xfrm>
        </p:spPr>
        <p:txBody>
          <a:bodyPr>
            <a:noAutofit/>
          </a:bodyPr>
          <a:lstStyle/>
          <a:p>
            <a:r>
              <a:rPr lang="fr-FR" sz="13800" b="1" dirty="0"/>
              <a:t>FF 24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90092" y="3933056"/>
            <a:ext cx="9811816" cy="1752600"/>
          </a:xfrm>
        </p:spPr>
        <p:txBody>
          <a:bodyPr>
            <a:normAutofit/>
          </a:bodyPr>
          <a:lstStyle/>
          <a:p>
            <a:r>
              <a:rPr lang="fr-FR" sz="4800" b="1" i="1" dirty="0" err="1"/>
              <a:t>Mahereza</a:t>
            </a:r>
            <a:r>
              <a:rPr lang="fr-FR" sz="4800" b="1" i="1" dirty="0"/>
              <a:t> </a:t>
            </a:r>
            <a:r>
              <a:rPr lang="fr-FR" sz="4800" b="1" i="1" dirty="0" err="1"/>
              <a:t>ny</a:t>
            </a:r>
            <a:r>
              <a:rPr lang="fr-FR" sz="4800" b="1" i="1" dirty="0"/>
              <a:t> </a:t>
            </a:r>
            <a:r>
              <a:rPr lang="fr-FR" sz="4800" b="1" i="1" dirty="0" err="1"/>
              <a:t>Tompo</a:t>
            </a:r>
            <a:r>
              <a:rPr lang="fr-FR" sz="4800" b="1" i="1" dirty="0"/>
              <a:t> </a:t>
            </a:r>
            <a:r>
              <a:rPr lang="fr-FR" sz="4800" b="1" i="1" dirty="0" err="1"/>
              <a:t>homba</a:t>
            </a:r>
            <a:r>
              <a:rPr lang="fr-FR" sz="4800" b="1" i="1" dirty="0"/>
              <a:t> </a:t>
            </a:r>
            <a:r>
              <a:rPr lang="fr-FR" sz="4800" b="1" i="1" dirty="0" err="1"/>
              <a:t>anao</a:t>
            </a:r>
            <a:endParaRPr lang="fr-FR" sz="48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052736"/>
            <a:ext cx="12192000" cy="4470396"/>
          </a:xfrm>
        </p:spPr>
        <p:txBody>
          <a:bodyPr>
            <a:noAutofit/>
          </a:bodyPr>
          <a:lstStyle/>
          <a:p>
            <a:r>
              <a:rPr lang="en-GB" sz="8800" b="1" dirty="0"/>
              <a:t>1) </a:t>
            </a:r>
            <a:r>
              <a:rPr lang="en-GB" sz="8800" b="1" dirty="0" err="1"/>
              <a:t>Miainga</a:t>
            </a:r>
            <a:r>
              <a:rPr lang="en-GB" sz="8800" b="1" dirty="0"/>
              <a:t>, </a:t>
            </a:r>
            <a:r>
              <a:rPr lang="en-GB" sz="8800" b="1" dirty="0" err="1"/>
              <a:t>mazotoa</a:t>
            </a:r>
            <a:br>
              <a:rPr lang="fr-FR" sz="8800" b="1" dirty="0"/>
            </a:br>
            <a:r>
              <a:rPr lang="en-GB" sz="8800" b="1" dirty="0"/>
              <a:t>   </a:t>
            </a:r>
            <a:r>
              <a:rPr lang="en-GB" sz="8800" b="1" dirty="0" err="1"/>
              <a:t>Mikeleza</a:t>
            </a:r>
            <a:r>
              <a:rPr lang="en-GB" sz="8800" b="1" dirty="0"/>
              <a:t> </a:t>
            </a:r>
            <a:r>
              <a:rPr lang="en-GB" sz="8800" b="1" dirty="0" err="1"/>
              <a:t>aina</a:t>
            </a:r>
            <a:r>
              <a:rPr lang="en-GB" sz="8800" b="1" dirty="0"/>
              <a:t> </a:t>
            </a:r>
            <a:r>
              <a:rPr lang="en-GB" sz="8800" b="1" dirty="0" err="1"/>
              <a:t>koa</a:t>
            </a:r>
            <a:r>
              <a:rPr lang="en-GB" sz="8800" b="1" dirty="0"/>
              <a:t>, </a:t>
            </a:r>
            <a:br>
              <a:rPr lang="fr-FR" sz="8800" b="1" dirty="0"/>
            </a:br>
            <a:r>
              <a:rPr lang="en-GB" sz="8800" b="1" dirty="0"/>
              <a:t>        </a:t>
            </a:r>
            <a:r>
              <a:rPr lang="en-GB" sz="8800" b="1" dirty="0" err="1"/>
              <a:t>mivavaha</a:t>
            </a:r>
            <a:r>
              <a:rPr lang="en-GB" sz="8800" b="1" dirty="0"/>
              <a:t> </a:t>
            </a:r>
            <a:r>
              <a:rPr lang="en-GB" sz="8800" b="1" dirty="0" err="1"/>
              <a:t>mivavaha</a:t>
            </a:r>
            <a:br>
              <a:rPr lang="fr-FR" sz="8800" b="1" dirty="0"/>
            </a:br>
            <a:r>
              <a:rPr lang="en-GB" sz="8800" b="1" dirty="0"/>
              <a:t>   Ho </a:t>
            </a:r>
            <a:r>
              <a:rPr lang="en-GB" sz="8800" b="1" dirty="0" err="1"/>
              <a:t>an’izao</a:t>
            </a:r>
            <a:r>
              <a:rPr lang="en-GB" sz="8800" b="1" dirty="0"/>
              <a:t> </a:t>
            </a:r>
            <a:r>
              <a:rPr lang="en-GB" sz="8800" b="1" dirty="0" err="1"/>
              <a:t>tontolo</a:t>
            </a:r>
            <a:r>
              <a:rPr lang="en-GB" sz="8800" b="1" dirty="0"/>
              <a:t> </a:t>
            </a:r>
            <a:r>
              <a:rPr lang="en-GB" sz="8800" b="1" dirty="0" err="1"/>
              <a:t>izao</a:t>
            </a:r>
            <a:endParaRPr lang="fr-FR" sz="8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4470396"/>
          </a:xfrm>
        </p:spPr>
        <p:txBody>
          <a:bodyPr>
            <a:noAutofit/>
          </a:bodyPr>
          <a:lstStyle/>
          <a:p>
            <a:r>
              <a:rPr lang="en-GB" sz="9600" b="1" dirty="0" err="1"/>
              <a:t>Mijoroa</a:t>
            </a:r>
            <a:r>
              <a:rPr lang="en-GB" sz="9600" b="1" dirty="0"/>
              <a:t>, </a:t>
            </a:r>
            <a:r>
              <a:rPr lang="en-GB" sz="9600" b="1" dirty="0" err="1"/>
              <a:t>mitoria</a:t>
            </a:r>
            <a:br>
              <a:rPr lang="fr-FR" sz="9600" b="1" dirty="0"/>
            </a:br>
            <a:r>
              <a:rPr lang="en-GB" sz="9600" b="1" dirty="0"/>
              <a:t>   </a:t>
            </a:r>
            <a:r>
              <a:rPr lang="en-GB" sz="9600" b="1" dirty="0" err="1"/>
              <a:t>Mamafaza</a:t>
            </a:r>
            <a:r>
              <a:rPr lang="en-GB" sz="9600" b="1" dirty="0"/>
              <a:t> </a:t>
            </a:r>
            <a:r>
              <a:rPr lang="en-GB" sz="9600" b="1" dirty="0" err="1"/>
              <a:t>teny</a:t>
            </a:r>
            <a:r>
              <a:rPr lang="en-GB" sz="9600" b="1" dirty="0"/>
              <a:t> </a:t>
            </a:r>
            <a:r>
              <a:rPr lang="en-GB" sz="9600" b="1" dirty="0" err="1"/>
              <a:t>soa</a:t>
            </a:r>
            <a:br>
              <a:rPr lang="fr-FR" sz="9600" b="1" dirty="0"/>
            </a:br>
            <a:r>
              <a:rPr lang="en-GB" sz="9600" b="1" dirty="0"/>
              <a:t>   </a:t>
            </a:r>
            <a:r>
              <a:rPr lang="en-GB" sz="9600" b="1" dirty="0" err="1"/>
              <a:t>Fa</a:t>
            </a:r>
            <a:r>
              <a:rPr lang="en-GB" sz="9600" b="1" dirty="0"/>
              <a:t> </a:t>
            </a:r>
            <a:r>
              <a:rPr lang="en-GB" sz="9600" b="1" dirty="0" err="1"/>
              <a:t>ny</a:t>
            </a:r>
            <a:r>
              <a:rPr lang="en-GB" sz="9600" b="1" dirty="0"/>
              <a:t> </a:t>
            </a:r>
            <a:r>
              <a:rPr lang="en-GB" sz="9600" b="1" dirty="0" err="1"/>
              <a:t>Tompo</a:t>
            </a:r>
            <a:r>
              <a:rPr lang="en-GB" sz="9600" b="1" dirty="0"/>
              <a:t> be </a:t>
            </a:r>
            <a:r>
              <a:rPr lang="en-GB" sz="9600" b="1" dirty="0" err="1"/>
              <a:t>fitia</a:t>
            </a:r>
            <a:br>
              <a:rPr lang="fr-FR" sz="9600" b="1" dirty="0"/>
            </a:br>
            <a:r>
              <a:rPr lang="en-GB" sz="9600" b="1" dirty="0"/>
              <a:t>   No </a:t>
            </a:r>
            <a:r>
              <a:rPr lang="en-GB" sz="9600" b="1" dirty="0" err="1"/>
              <a:t>manohana</a:t>
            </a:r>
            <a:r>
              <a:rPr lang="en-GB" sz="9600" b="1" dirty="0"/>
              <a:t> </a:t>
            </a:r>
            <a:r>
              <a:rPr lang="en-GB" sz="9600" b="1" dirty="0" err="1"/>
              <a:t>anao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86520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800" y="1196752"/>
            <a:ext cx="12192000" cy="4470396"/>
          </a:xfrm>
        </p:spPr>
        <p:txBody>
          <a:bodyPr>
            <a:noAutofit/>
          </a:bodyPr>
          <a:lstStyle/>
          <a:p>
            <a:r>
              <a:rPr lang="en-GB" sz="8000" b="1" dirty="0" err="1"/>
              <a:t>Sarotra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lalanao</a:t>
            </a:r>
            <a:br>
              <a:rPr lang="fr-FR" sz="8000" b="1" dirty="0"/>
            </a:br>
            <a:r>
              <a:rPr lang="en-GB" sz="8000" b="1" dirty="0"/>
              <a:t>   </a:t>
            </a:r>
            <a:r>
              <a:rPr lang="en-GB" sz="8000" b="1" dirty="0" err="1"/>
              <a:t>Kanefa</a:t>
            </a:r>
            <a:r>
              <a:rPr lang="en-GB" sz="8000" b="1" dirty="0"/>
              <a:t> </a:t>
            </a:r>
            <a:r>
              <a:rPr lang="en-GB" sz="8000" b="1" dirty="0" err="1"/>
              <a:t>matokia</a:t>
            </a:r>
            <a:r>
              <a:rPr lang="en-GB" sz="8000" b="1" dirty="0"/>
              <a:t> </a:t>
            </a:r>
            <a:r>
              <a:rPr lang="en-GB" sz="8000" b="1" dirty="0" err="1"/>
              <a:t>tokoa</a:t>
            </a:r>
            <a:br>
              <a:rPr lang="fr-FR" sz="8000" b="1" dirty="0"/>
            </a:br>
            <a:r>
              <a:rPr lang="en-GB" sz="8000" b="1" dirty="0"/>
              <a:t>   </a:t>
            </a:r>
            <a:r>
              <a:rPr lang="en-GB" sz="8000" b="1" dirty="0" err="1"/>
              <a:t>Andrandrao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masonao</a:t>
            </a:r>
            <a:br>
              <a:rPr lang="fr-FR" sz="8000" b="1" dirty="0"/>
            </a:br>
            <a:r>
              <a:rPr lang="en-GB" sz="8000" b="1" dirty="0"/>
              <a:t>   </a:t>
            </a:r>
            <a:r>
              <a:rPr lang="en-GB" sz="8000" b="1" dirty="0" err="1"/>
              <a:t>Fa</a:t>
            </a:r>
            <a:r>
              <a:rPr lang="en-GB" sz="8000" b="1" dirty="0"/>
              <a:t> </a:t>
            </a:r>
            <a:r>
              <a:rPr lang="en-GB" sz="8000" b="1" dirty="0" err="1"/>
              <a:t>mbola</a:t>
            </a:r>
            <a:r>
              <a:rPr lang="en-GB" sz="8000" b="1" dirty="0"/>
              <a:t> </a:t>
            </a:r>
            <a:r>
              <a:rPr lang="en-GB" sz="8000" b="1" dirty="0" err="1"/>
              <a:t>ao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Tompo</a:t>
            </a:r>
            <a:r>
              <a:rPr lang="en-GB" sz="8000" b="1" dirty="0"/>
              <a:t> </a:t>
            </a:r>
            <a:r>
              <a:rPr lang="en-GB" sz="8000" b="1" dirty="0" err="1"/>
              <a:t>soa</a:t>
            </a:r>
            <a:endParaRPr lang="fr-FR" sz="8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908720"/>
            <a:ext cx="12192000" cy="4470396"/>
          </a:xfrm>
        </p:spPr>
        <p:txBody>
          <a:bodyPr>
            <a:noAutofit/>
          </a:bodyPr>
          <a:lstStyle/>
          <a:p>
            <a:r>
              <a:rPr lang="en-GB" sz="8800" b="1" dirty="0" err="1"/>
              <a:t>Izy</a:t>
            </a:r>
            <a:r>
              <a:rPr lang="en-GB" sz="8800" b="1" dirty="0"/>
              <a:t> no </a:t>
            </a:r>
            <a:r>
              <a:rPr lang="en-GB" sz="8800" b="1" dirty="0" err="1"/>
              <a:t>aminao</a:t>
            </a:r>
            <a:br>
              <a:rPr lang="fr-FR" sz="8800" b="1" dirty="0"/>
            </a:br>
            <a:r>
              <a:rPr lang="en-GB" sz="8800" b="1" dirty="0"/>
              <a:t>   Ka </a:t>
            </a:r>
            <a:r>
              <a:rPr lang="en-GB" sz="8800" b="1" dirty="0" err="1"/>
              <a:t>hampandresy</a:t>
            </a:r>
            <a:r>
              <a:rPr lang="en-GB" sz="8800" b="1" dirty="0"/>
              <a:t> </a:t>
            </a:r>
            <a:r>
              <a:rPr lang="en-GB" sz="8800" b="1" dirty="0" err="1"/>
              <a:t>izao</a:t>
            </a:r>
            <a:br>
              <a:rPr lang="fr-FR" sz="8800" b="1" dirty="0"/>
            </a:br>
            <a:r>
              <a:rPr lang="en-GB" sz="8800" b="1" dirty="0"/>
              <a:t>   O ! </a:t>
            </a:r>
            <a:r>
              <a:rPr lang="en-GB" sz="8800" b="1" dirty="0" err="1"/>
              <a:t>Mahereza</a:t>
            </a:r>
            <a:r>
              <a:rPr lang="fr-FR" sz="8800" b="1" dirty="0"/>
              <a:t> </a:t>
            </a:r>
            <a:r>
              <a:rPr lang="en-GB" sz="8800" b="1" dirty="0" err="1"/>
              <a:t>fa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Tompo</a:t>
            </a:r>
            <a:r>
              <a:rPr lang="en-GB" sz="8800" b="1" dirty="0"/>
              <a:t> </a:t>
            </a:r>
            <a:r>
              <a:rPr lang="en-GB" sz="8800" b="1" dirty="0" err="1"/>
              <a:t>momba</a:t>
            </a:r>
            <a:r>
              <a:rPr lang="en-GB" sz="8800" b="1" dirty="0"/>
              <a:t> </a:t>
            </a:r>
            <a:r>
              <a:rPr lang="en-GB" sz="8800" b="1" dirty="0" err="1"/>
              <a:t>anao</a:t>
            </a:r>
            <a:r>
              <a:rPr lang="en-GB" sz="8800" b="1" dirty="0"/>
              <a:t>.</a:t>
            </a:r>
            <a:endParaRPr lang="fr-FR" sz="8800" b="1" dirty="0"/>
          </a:p>
        </p:txBody>
      </p:sp>
    </p:spTree>
    <p:extLst>
      <p:ext uri="{BB962C8B-B14F-4D97-AF65-F5344CB8AC3E}">
        <p14:creationId xmlns:p14="http://schemas.microsoft.com/office/powerpoint/2010/main" val="281378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44824"/>
            <a:ext cx="12192000" cy="4327520"/>
          </a:xfrm>
        </p:spPr>
        <p:txBody>
          <a:bodyPr>
            <a:noAutofit/>
          </a:bodyPr>
          <a:lstStyle/>
          <a:p>
            <a:r>
              <a:rPr lang="en-GB" sz="8800" b="1" dirty="0"/>
              <a:t>2) </a:t>
            </a:r>
            <a:r>
              <a:rPr lang="en-GB" sz="8800" b="1" dirty="0" err="1"/>
              <a:t>Mandrosoa</a:t>
            </a:r>
            <a:r>
              <a:rPr lang="en-GB" sz="8800" b="1" dirty="0"/>
              <a:t>, </a:t>
            </a:r>
            <a:r>
              <a:rPr lang="en-GB" sz="8800" b="1" dirty="0" err="1"/>
              <a:t>miasà</a:t>
            </a:r>
            <a:br>
              <a:rPr lang="fr-FR" sz="8800" b="1" dirty="0"/>
            </a:br>
            <a:r>
              <a:rPr lang="en-GB" sz="8800" b="1" dirty="0"/>
              <a:t>   </a:t>
            </a:r>
            <a:r>
              <a:rPr lang="en-GB" sz="8800" b="1" dirty="0" err="1"/>
              <a:t>Tano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Finoanao</a:t>
            </a:r>
            <a:br>
              <a:rPr lang="fr-FR" sz="8800" b="1" dirty="0"/>
            </a:br>
            <a:r>
              <a:rPr lang="en-GB" sz="8800" b="1" dirty="0"/>
              <a:t>   </a:t>
            </a:r>
            <a:r>
              <a:rPr lang="en-GB" sz="8800" b="1" dirty="0" err="1"/>
              <a:t>Aza</a:t>
            </a:r>
            <a:r>
              <a:rPr lang="en-GB" sz="8800" b="1" dirty="0"/>
              <a:t> </a:t>
            </a:r>
            <a:r>
              <a:rPr lang="en-GB" sz="8800" b="1" dirty="0" err="1"/>
              <a:t>mba</a:t>
            </a:r>
            <a:r>
              <a:rPr lang="en-GB" sz="8800" b="1" dirty="0"/>
              <a:t> </a:t>
            </a:r>
            <a:r>
              <a:rPr lang="en-GB" sz="8800" b="1" dirty="0" err="1"/>
              <a:t>matahotra</a:t>
            </a:r>
            <a:r>
              <a:rPr lang="en-GB" sz="8800" b="1" dirty="0"/>
              <a:t>,</a:t>
            </a:r>
            <a:br>
              <a:rPr lang="fr-FR" sz="8800" b="1" dirty="0"/>
            </a:br>
            <a:r>
              <a:rPr lang="en-GB" sz="8800" b="1" dirty="0"/>
              <a:t>   </a:t>
            </a:r>
            <a:r>
              <a:rPr lang="en-GB" sz="8800" b="1" dirty="0" err="1"/>
              <a:t>na</a:t>
            </a:r>
            <a:r>
              <a:rPr lang="en-GB" sz="8800" b="1" dirty="0"/>
              <a:t> </a:t>
            </a:r>
            <a:r>
              <a:rPr lang="en-GB" sz="8800" b="1" dirty="0" err="1"/>
              <a:t>manahinahy</a:t>
            </a:r>
            <a:r>
              <a:rPr lang="en-GB" sz="8800" b="1" dirty="0"/>
              <a:t> </a:t>
            </a:r>
            <a:r>
              <a:rPr lang="en-GB" sz="8800" b="1" dirty="0" err="1"/>
              <a:t>izao</a:t>
            </a:r>
            <a:br>
              <a:rPr lang="fr-FR" sz="8800" b="1" dirty="0"/>
            </a:br>
            <a:r>
              <a:rPr lang="en-GB" sz="8800" b="1" dirty="0"/>
              <a:t>   </a:t>
            </a:r>
            <a:endParaRPr lang="fr-FR" sz="8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96752"/>
            <a:ext cx="12192000" cy="4327520"/>
          </a:xfrm>
        </p:spPr>
        <p:txBody>
          <a:bodyPr>
            <a:noAutofit/>
          </a:bodyPr>
          <a:lstStyle/>
          <a:p>
            <a:r>
              <a:rPr lang="en-GB" sz="9600" b="1" dirty="0" err="1"/>
              <a:t>Miadia</a:t>
            </a:r>
            <a:r>
              <a:rPr lang="en-GB" sz="9600" b="1" dirty="0"/>
              <a:t>, </a:t>
            </a:r>
            <a:r>
              <a:rPr lang="en-GB" sz="9600" b="1" dirty="0" err="1"/>
              <a:t>mitafia</a:t>
            </a:r>
            <a:br>
              <a:rPr lang="fr-FR" sz="9600" b="1" dirty="0"/>
            </a:br>
            <a:r>
              <a:rPr lang="en-GB" sz="9600" b="1" dirty="0"/>
              <a:t>   </a:t>
            </a:r>
            <a:r>
              <a:rPr lang="en-GB" sz="9600" b="1" dirty="0" err="1"/>
              <a:t>Ny</a:t>
            </a:r>
            <a:r>
              <a:rPr lang="en-GB" sz="9600" b="1" dirty="0"/>
              <a:t> </a:t>
            </a:r>
            <a:r>
              <a:rPr lang="en-GB" sz="9600" b="1" dirty="0" err="1"/>
              <a:t>firaisan-tsaina</a:t>
            </a:r>
            <a:r>
              <a:rPr lang="en-GB" sz="9600" b="1" dirty="0"/>
              <a:t> </a:t>
            </a:r>
            <a:r>
              <a:rPr lang="en-GB" sz="9600" b="1" dirty="0" err="1"/>
              <a:t>soa</a:t>
            </a:r>
            <a:r>
              <a:rPr lang="en-GB" sz="9600" b="1" dirty="0"/>
              <a:t>,</a:t>
            </a:r>
            <a:br>
              <a:rPr lang="fr-FR" sz="9600" b="1" dirty="0"/>
            </a:br>
            <a:r>
              <a:rPr lang="en-GB" sz="9600" b="1" dirty="0"/>
              <a:t>   </a:t>
            </a:r>
            <a:r>
              <a:rPr lang="en-GB" sz="9600" b="1" dirty="0" err="1"/>
              <a:t>Fa</a:t>
            </a:r>
            <a:r>
              <a:rPr lang="en-GB" sz="9600" b="1" dirty="0"/>
              <a:t> </a:t>
            </a:r>
            <a:r>
              <a:rPr lang="en-GB" sz="9600" b="1" dirty="0" err="1"/>
              <a:t>ny</a:t>
            </a:r>
            <a:r>
              <a:rPr lang="en-GB" sz="9600" b="1" dirty="0"/>
              <a:t> </a:t>
            </a:r>
            <a:r>
              <a:rPr lang="en-GB" sz="9600" b="1" dirty="0" err="1"/>
              <a:t>fahavalonao</a:t>
            </a:r>
            <a:br>
              <a:rPr lang="fr-FR" sz="9600" b="1" dirty="0"/>
            </a:br>
            <a:r>
              <a:rPr lang="en-GB" sz="9600" b="1" dirty="0"/>
              <a:t>   </a:t>
            </a:r>
            <a:r>
              <a:rPr lang="en-GB" sz="9600" b="1" dirty="0" err="1"/>
              <a:t>Dia</a:t>
            </a:r>
            <a:r>
              <a:rPr lang="en-GB" sz="9600" b="1" dirty="0"/>
              <a:t> </a:t>
            </a:r>
            <a:r>
              <a:rPr lang="en-GB" sz="9600" b="1" dirty="0" err="1"/>
              <a:t>handositra</a:t>
            </a:r>
            <a:r>
              <a:rPr lang="en-GB" sz="9600" b="1" dirty="0"/>
              <a:t> </a:t>
            </a:r>
            <a:r>
              <a:rPr lang="en-GB" sz="9600" b="1" dirty="0" err="1"/>
              <a:t>tokoa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81335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4327520"/>
          </a:xfrm>
        </p:spPr>
        <p:txBody>
          <a:bodyPr>
            <a:noAutofit/>
          </a:bodyPr>
          <a:lstStyle/>
          <a:p>
            <a:r>
              <a:rPr lang="en-GB" sz="8800" b="1" dirty="0" err="1"/>
              <a:t>Aza</a:t>
            </a:r>
            <a:r>
              <a:rPr lang="en-GB" sz="8800" b="1" dirty="0"/>
              <a:t> </a:t>
            </a:r>
            <a:r>
              <a:rPr lang="en-GB" sz="8800" b="1" dirty="0" err="1"/>
              <a:t>kivikivy</a:t>
            </a:r>
            <a:r>
              <a:rPr lang="en-GB" sz="8800" b="1" dirty="0"/>
              <a:t> </a:t>
            </a:r>
            <a:r>
              <a:rPr lang="en-GB" sz="8800" b="1" dirty="0" err="1"/>
              <a:t>foana</a:t>
            </a:r>
            <a:br>
              <a:rPr lang="fr-FR" sz="8800" b="1" dirty="0"/>
            </a:br>
            <a:r>
              <a:rPr lang="en-GB" sz="8800" b="1" dirty="0"/>
              <a:t>   </a:t>
            </a:r>
            <a:r>
              <a:rPr lang="en-GB" sz="8800" b="1" dirty="0" err="1"/>
              <a:t>Fa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Tomponao</a:t>
            </a:r>
            <a:r>
              <a:rPr lang="en-GB" sz="8800" b="1" dirty="0"/>
              <a:t> </a:t>
            </a:r>
            <a:r>
              <a:rPr lang="en-GB" sz="8800" b="1" dirty="0" err="1"/>
              <a:t>dia</a:t>
            </a:r>
            <a:r>
              <a:rPr lang="en-GB" sz="8800" b="1" dirty="0"/>
              <a:t> </a:t>
            </a:r>
            <a:r>
              <a:rPr lang="en-GB" sz="8800" b="1" dirty="0" err="1"/>
              <a:t>ao</a:t>
            </a:r>
            <a:br>
              <a:rPr lang="fr-FR" sz="8800" b="1" dirty="0"/>
            </a:br>
            <a:r>
              <a:rPr lang="en-GB" sz="8800" b="1" dirty="0"/>
              <a:t>   </a:t>
            </a:r>
            <a:r>
              <a:rPr lang="en-GB" sz="8800" b="1" dirty="0" err="1"/>
              <a:t>Mampahery</a:t>
            </a:r>
            <a:r>
              <a:rPr lang="en-GB" sz="8800" b="1" dirty="0"/>
              <a:t> </a:t>
            </a:r>
            <a:r>
              <a:rPr lang="en-GB" sz="8800" b="1" dirty="0" err="1"/>
              <a:t>lalandava</a:t>
            </a:r>
            <a:br>
              <a:rPr lang="fr-FR" sz="8800" b="1" dirty="0"/>
            </a:br>
            <a:r>
              <a:rPr lang="en-GB" sz="8800" b="1" dirty="0"/>
              <a:t>  </a:t>
            </a:r>
            <a:r>
              <a:rPr lang="en-GB" sz="8800" b="1" dirty="0" err="1"/>
              <a:t>Ary</a:t>
            </a:r>
            <a:r>
              <a:rPr lang="en-GB" sz="8800" b="1" dirty="0"/>
              <a:t> </a:t>
            </a:r>
            <a:r>
              <a:rPr lang="en-GB" sz="8800" b="1" dirty="0" err="1"/>
              <a:t>koa</a:t>
            </a:r>
            <a:r>
              <a:rPr lang="en-GB" sz="8800" b="1" dirty="0"/>
              <a:t> </a:t>
            </a:r>
            <a:r>
              <a:rPr lang="en-GB" sz="8800" b="1" dirty="0" err="1"/>
              <a:t>tsy</a:t>
            </a:r>
            <a:r>
              <a:rPr lang="en-GB" sz="8800" b="1" dirty="0"/>
              <a:t> </a:t>
            </a:r>
            <a:r>
              <a:rPr lang="en-GB" sz="8800" b="1" dirty="0" err="1"/>
              <a:t>mba</a:t>
            </a:r>
            <a:r>
              <a:rPr lang="en-GB" sz="8800" b="1" dirty="0"/>
              <a:t> </a:t>
            </a:r>
            <a:r>
              <a:rPr lang="en-GB" sz="8800" b="1" dirty="0" err="1"/>
              <a:t>mandao</a:t>
            </a:r>
            <a:endParaRPr lang="fr-FR" sz="8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4744"/>
            <a:ext cx="12192000" cy="4327520"/>
          </a:xfrm>
        </p:spPr>
        <p:txBody>
          <a:bodyPr>
            <a:noAutofit/>
          </a:bodyPr>
          <a:lstStyle/>
          <a:p>
            <a:r>
              <a:rPr lang="en-GB" sz="8800" b="1" dirty="0" err="1"/>
              <a:t>Izy</a:t>
            </a:r>
            <a:r>
              <a:rPr lang="en-GB" sz="8800" b="1" dirty="0"/>
              <a:t> no </a:t>
            </a:r>
            <a:r>
              <a:rPr lang="en-GB" sz="8800" b="1" dirty="0" err="1"/>
              <a:t>aminao</a:t>
            </a:r>
            <a:br>
              <a:rPr lang="fr-FR" sz="8800" b="1" dirty="0"/>
            </a:br>
            <a:r>
              <a:rPr lang="en-GB" sz="8800" b="1" dirty="0"/>
              <a:t>   ka </a:t>
            </a:r>
            <a:r>
              <a:rPr lang="en-GB" sz="8800" b="1" dirty="0" err="1"/>
              <a:t>hampandresy</a:t>
            </a:r>
            <a:r>
              <a:rPr lang="en-GB" sz="8800" b="1" dirty="0"/>
              <a:t> </a:t>
            </a:r>
            <a:r>
              <a:rPr lang="en-GB" sz="8800" b="1" dirty="0" err="1"/>
              <a:t>anao</a:t>
            </a:r>
            <a:br>
              <a:rPr lang="fr-FR" sz="8800" b="1" dirty="0"/>
            </a:br>
            <a:r>
              <a:rPr lang="en-GB" sz="8800" b="1" dirty="0"/>
              <a:t>   O ! </a:t>
            </a:r>
            <a:r>
              <a:rPr lang="en-GB" sz="8800" b="1" dirty="0" err="1"/>
              <a:t>Mahereza</a:t>
            </a:r>
            <a:r>
              <a:rPr lang="en-GB" sz="8800" b="1" dirty="0"/>
              <a:t> fa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Tompo</a:t>
            </a:r>
            <a:r>
              <a:rPr lang="en-GB" sz="8800" b="1" dirty="0"/>
              <a:t> </a:t>
            </a:r>
            <a:r>
              <a:rPr lang="en-GB" sz="8800" b="1" dirty="0" err="1"/>
              <a:t>momba</a:t>
            </a:r>
            <a:r>
              <a:rPr lang="en-GB" sz="8800" b="1" dirty="0"/>
              <a:t> </a:t>
            </a:r>
            <a:r>
              <a:rPr lang="en-GB" sz="8800" b="1" dirty="0" err="1"/>
              <a:t>anao</a:t>
            </a:r>
            <a:r>
              <a:rPr lang="en-GB" sz="8800" b="1" dirty="0"/>
              <a:t>.</a:t>
            </a:r>
            <a:endParaRPr lang="fr-FR" sz="8800" b="1" dirty="0"/>
          </a:p>
        </p:txBody>
      </p:sp>
    </p:spTree>
    <p:extLst>
      <p:ext uri="{BB962C8B-B14F-4D97-AF65-F5344CB8AC3E}">
        <p14:creationId xmlns:p14="http://schemas.microsoft.com/office/powerpoint/2010/main" val="19244400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170</Words>
  <Application>Microsoft Office PowerPoint</Application>
  <PresentationFormat>Grand écran</PresentationFormat>
  <Paragraphs>10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Thème Office</vt:lpstr>
      <vt:lpstr>FF 24</vt:lpstr>
      <vt:lpstr>1) Miainga, mazotoa    Mikeleza aina koa,          mivavaha mivavaha    Ho an’izao tontolo izao</vt:lpstr>
      <vt:lpstr>Mijoroa, mitoria    Mamafaza teny soa    Fa ny Tompo be fitia    No manohana anao</vt:lpstr>
      <vt:lpstr>Sarotra ny lalanao    Kanefa matokia tokoa    Andrandrao ny masonao    Fa mbola ao ny Tompo soa</vt:lpstr>
      <vt:lpstr>Izy no aminao    Ka hampandresy izao    O ! Mahereza fa ny Tompo momba anao.</vt:lpstr>
      <vt:lpstr>2) Mandrosoa, miasà    Tano ny Finoanao    Aza mba matahotra,    na manahinahy izao    </vt:lpstr>
      <vt:lpstr>Miadia, mitafia    Ny firaisan-tsaina soa,    Fa ny fahavalonao    Dia handositra tokoa</vt:lpstr>
      <vt:lpstr>Aza kivikivy foana    Fa ny Tomponao dia ao    Mampahery lalandava   Ary koa tsy mba mandao</vt:lpstr>
      <vt:lpstr>Izy no aminao    ka hampandresy anao    O ! Mahereza fa ny Tompo momba anao.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</dc:title>
  <dc:creator>Pano</dc:creator>
  <cp:lastModifiedBy>Gaming</cp:lastModifiedBy>
  <cp:revision>6</cp:revision>
  <dcterms:created xsi:type="dcterms:W3CDTF">2013-02-20T16:15:30Z</dcterms:created>
  <dcterms:modified xsi:type="dcterms:W3CDTF">2024-01-28T08:30:43Z</dcterms:modified>
</cp:coreProperties>
</file>