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6" r:id="rId4"/>
    <p:sldId id="272" r:id="rId5"/>
    <p:sldId id="277" r:id="rId6"/>
    <p:sldId id="268" r:id="rId7"/>
    <p:sldId id="278" r:id="rId8"/>
    <p:sldId id="280" r:id="rId9"/>
    <p:sldId id="282" r:id="rId10"/>
    <p:sldId id="270" r:id="rId11"/>
    <p:sldId id="279" r:id="rId12"/>
    <p:sldId id="281" r:id="rId13"/>
    <p:sldId id="283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0298" y="3429006"/>
            <a:ext cx="4368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Jesosy</a:t>
            </a:r>
            <a:r>
              <a:rPr lang="en-US" sz="4000" b="1" dirty="0"/>
              <a:t> </a:t>
            </a:r>
            <a:r>
              <a:rPr lang="en-US" sz="4000" b="1" dirty="0" err="1"/>
              <a:t>reharehako</a:t>
            </a:r>
            <a:r>
              <a:rPr lang="fr-FR" sz="4000" b="1" dirty="0"/>
              <a:t>! 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8860" y="2196701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/>
              <a:t>FF 26</a:t>
            </a:r>
            <a:endParaRPr lang="fr-FR"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675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3- </a:t>
            </a:r>
            <a:r>
              <a:rPr lang="en-US" sz="6000" b="1" dirty="0" err="1"/>
              <a:t>Nasehonao</a:t>
            </a:r>
            <a:r>
              <a:rPr lang="en-US" sz="6000" b="1" dirty="0"/>
              <a:t> </a:t>
            </a: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/>
              <a:t>fahefana</a:t>
            </a:r>
            <a:br>
              <a:rPr lang="en-US" sz="6000" b="1" dirty="0"/>
            </a:br>
            <a:r>
              <a:rPr lang="en-US" sz="6000" b="1" dirty="0" err="1"/>
              <a:t>Manda</a:t>
            </a:r>
            <a:r>
              <a:rPr lang="en-US" sz="6000" b="1" dirty="0"/>
              <a:t> </a:t>
            </a:r>
            <a:r>
              <a:rPr lang="en-US" sz="6000" b="1" dirty="0" err="1"/>
              <a:t>sy</a:t>
            </a:r>
            <a:r>
              <a:rPr lang="en-US" sz="6000" b="1" dirty="0"/>
              <a:t> </a:t>
            </a:r>
            <a:r>
              <a:rPr lang="en-US" sz="6000" b="1" dirty="0" err="1"/>
              <a:t>aroko</a:t>
            </a:r>
            <a:r>
              <a:rPr lang="en-US" sz="6000" b="1" dirty="0"/>
              <a:t>,</a:t>
            </a:r>
            <a:br>
              <a:rPr lang="en-US" sz="6000" b="1" dirty="0"/>
            </a:br>
            <a:r>
              <a:rPr lang="en-US" sz="6000" b="1" dirty="0"/>
              <a:t>Ka </a:t>
            </a:r>
            <a:r>
              <a:rPr lang="en-US" sz="6000" b="1" dirty="0" err="1"/>
              <a:t>niala</a:t>
            </a:r>
            <a:r>
              <a:rPr lang="en-US" sz="6000" b="1" dirty="0"/>
              <a:t> </a:t>
            </a:r>
            <a:r>
              <a:rPr lang="en-US" sz="6000" b="1" dirty="0" err="1"/>
              <a:t>maina</a:t>
            </a:r>
            <a:r>
              <a:rPr lang="en-US" sz="6000" b="1" dirty="0"/>
              <a:t> </a:t>
            </a:r>
            <a:r>
              <a:rPr lang="en-US" sz="6000" b="1" dirty="0" err="1"/>
              <a:t>teo</a:t>
            </a:r>
            <a:r>
              <a:rPr lang="en-US" sz="6000" b="1" dirty="0"/>
              <a:t> </a:t>
            </a: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/>
              <a:t>satana</a:t>
            </a:r>
            <a:br>
              <a:rPr lang="en-US" sz="6000" b="1" dirty="0"/>
            </a:b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/>
              <a:t>fahavaloko</a:t>
            </a:r>
            <a:endParaRPr lang="fr-FR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/>
              <a:t>Tsy</a:t>
            </a:r>
            <a:r>
              <a:rPr lang="en-US" sz="6000" b="1" dirty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maharombaka</a:t>
            </a:r>
            <a:r>
              <a:rPr lang="en-US" sz="6000" b="1" dirty="0"/>
              <a:t> </a:t>
            </a:r>
            <a:r>
              <a:rPr lang="en-US" sz="6000" b="1" dirty="0" err="1"/>
              <a:t>akory</a:t>
            </a:r>
            <a:br>
              <a:rPr lang="en-US" sz="6000" b="1" dirty="0"/>
            </a:br>
            <a:r>
              <a:rPr lang="en-US" sz="6000" b="1" dirty="0" err="1"/>
              <a:t>Izay</a:t>
            </a:r>
            <a:r>
              <a:rPr lang="en-US" sz="6000" b="1" dirty="0"/>
              <a:t> </a:t>
            </a:r>
            <a:r>
              <a:rPr lang="en-US" sz="6000" b="1" dirty="0" err="1"/>
              <a:t>eo</a:t>
            </a:r>
            <a:r>
              <a:rPr lang="en-US" sz="6000" b="1" dirty="0"/>
              <a:t> an-</a:t>
            </a:r>
            <a:r>
              <a:rPr lang="en-US" sz="6000" b="1" dirty="0" err="1"/>
              <a:t>tananao</a:t>
            </a:r>
            <a:br>
              <a:rPr lang="en-US" sz="6000" b="1" dirty="0"/>
            </a:br>
            <a:r>
              <a:rPr lang="en-US" sz="6000" b="1" dirty="0" err="1"/>
              <a:t>Izany</a:t>
            </a:r>
            <a:r>
              <a:rPr lang="en-US" sz="6000" b="1" dirty="0"/>
              <a:t> </a:t>
            </a:r>
            <a:r>
              <a:rPr lang="en-US" sz="6000" b="1" dirty="0" err="1"/>
              <a:t>indrindra</a:t>
            </a:r>
            <a:r>
              <a:rPr lang="en-US" sz="6000" b="1" dirty="0"/>
              <a:t> no </a:t>
            </a:r>
            <a:r>
              <a:rPr lang="en-US" sz="6000" b="1" dirty="0" err="1"/>
              <a:t>ilazako</a:t>
            </a:r>
            <a:br>
              <a:rPr lang="en-US" sz="6000" b="1" dirty="0"/>
            </a:br>
            <a:r>
              <a:rPr lang="en-US" sz="6000" b="1" dirty="0" err="1"/>
              <a:t>Fa</a:t>
            </a:r>
            <a:r>
              <a:rPr lang="en-US" sz="6000" b="1" dirty="0"/>
              <a:t> </a:t>
            </a:r>
            <a:r>
              <a:rPr lang="en-US" sz="6000" b="1" dirty="0" err="1"/>
              <a:t>reharehako</a:t>
            </a:r>
            <a:r>
              <a:rPr lang="en-US" sz="6000" b="1" dirty="0"/>
              <a:t> </a:t>
            </a:r>
            <a:r>
              <a:rPr lang="en-US" sz="6000" b="1" dirty="0" err="1"/>
              <a:t>Ianao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188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675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an-</a:t>
            </a:r>
            <a:r>
              <a:rPr lang="en-US" sz="5400" b="1" i="1" dirty="0" err="1"/>
              <a:t>tratranao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5105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675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fitiavanao</a:t>
            </a:r>
            <a:br>
              <a:rPr lang="en-US" sz="5400" b="1" i="1" dirty="0"/>
            </a:br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finoako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Raketiko</a:t>
            </a:r>
            <a:r>
              <a:rPr lang="en-US" sz="5400" b="1" i="1" dirty="0"/>
              <a:t> </a:t>
            </a:r>
            <a:r>
              <a:rPr lang="en-US" sz="5400" b="1" i="1" dirty="0" err="1"/>
              <a:t>ao</a:t>
            </a:r>
            <a:r>
              <a:rPr lang="en-US" sz="5400" b="1" i="1" dirty="0"/>
              <a:t> am-</a:t>
            </a:r>
            <a:r>
              <a:rPr lang="en-US" sz="5400" b="1" i="1" dirty="0" err="1"/>
              <a:t>po</a:t>
            </a:r>
            <a:r>
              <a:rPr lang="en-US" sz="5400" b="1" i="1" dirty="0"/>
              <a:t> </a:t>
            </a:r>
            <a:r>
              <a:rPr lang="en-US" sz="5400" b="1" i="1" dirty="0" err="1"/>
              <a:t>lalandava</a:t>
            </a:r>
            <a:br>
              <a:rPr lang="en-US" sz="5400" b="1" i="1" dirty="0"/>
            </a:br>
            <a:r>
              <a:rPr lang="en-US" sz="5400" b="1" i="1" dirty="0" err="1"/>
              <a:t>Fa</a:t>
            </a:r>
            <a:r>
              <a:rPr lang="en-US" sz="5400" b="1" i="1" dirty="0"/>
              <a:t> </a:t>
            </a:r>
            <a:r>
              <a:rPr lang="en-US" sz="5400" b="1" i="1" dirty="0" err="1"/>
              <a:t>reharehako</a:t>
            </a:r>
            <a:r>
              <a:rPr lang="en-US" sz="5400" b="1" i="1" dirty="0"/>
              <a:t> </a:t>
            </a:r>
            <a:r>
              <a:rPr lang="en-US" sz="5400" b="1" i="1" dirty="0" err="1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1998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1- </a:t>
            </a:r>
            <a:r>
              <a:rPr lang="en-US" sz="6000" b="1" dirty="0" err="1"/>
              <a:t>Tsy</a:t>
            </a:r>
            <a:r>
              <a:rPr lang="en-US" sz="6000" b="1" dirty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reharehako</a:t>
            </a:r>
            <a:br>
              <a:rPr lang="en-US" sz="6000" b="1" dirty="0"/>
            </a:br>
            <a:r>
              <a:rPr lang="en-US" sz="6000" b="1" dirty="0" err="1"/>
              <a:t>Afa-tsy</a:t>
            </a:r>
            <a:r>
              <a:rPr lang="en-US" sz="6000" b="1" dirty="0"/>
              <a:t> </a:t>
            </a:r>
            <a:r>
              <a:rPr lang="en-US" sz="6000" b="1" dirty="0" err="1"/>
              <a:t>Ianao</a:t>
            </a:r>
            <a:r>
              <a:rPr lang="en-US" sz="6000" b="1" dirty="0"/>
              <a:t>, </a:t>
            </a:r>
            <a:r>
              <a:rPr lang="en-US" sz="6000" b="1" dirty="0" err="1"/>
              <a:t>Jesosy</a:t>
            </a:r>
            <a:r>
              <a:rPr lang="en-US" sz="6000" b="1" dirty="0"/>
              <a:t> ô !</a:t>
            </a:r>
            <a:br>
              <a:rPr lang="en-US" sz="6000" b="1" dirty="0"/>
            </a:br>
            <a:r>
              <a:rPr lang="en-US" sz="6000" b="1" dirty="0" err="1"/>
              <a:t>Anao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hery</a:t>
            </a:r>
            <a:r>
              <a:rPr lang="en-US" sz="6000" b="1" dirty="0"/>
              <a:t>, </a:t>
            </a:r>
            <a:r>
              <a:rPr lang="en-US" sz="6000" b="1" dirty="0" err="1"/>
              <a:t>Anao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haja</a:t>
            </a:r>
            <a:br>
              <a:rPr lang="en-US" sz="6000" b="1" dirty="0"/>
            </a:br>
            <a:r>
              <a:rPr lang="en-US" sz="6000" b="1" dirty="0" err="1"/>
              <a:t>Sy</a:t>
            </a:r>
            <a:r>
              <a:rPr lang="en-US" sz="6000" b="1" dirty="0"/>
              <a:t> </a:t>
            </a:r>
            <a:r>
              <a:rPr lang="en-US" sz="6000" b="1" dirty="0" err="1"/>
              <a:t>voninahitra</a:t>
            </a:r>
            <a:endParaRPr lang="fr-FR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fasana</a:t>
            </a:r>
            <a:r>
              <a:rPr lang="en-US" sz="5400" b="1" dirty="0"/>
              <a:t> </a:t>
            </a:r>
            <a:r>
              <a:rPr lang="en-US" sz="5400" b="1" dirty="0" err="1"/>
              <a:t>sy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fiainan-tsy</a:t>
            </a:r>
            <a:r>
              <a:rPr lang="en-US" sz="5400" b="1" dirty="0"/>
              <a:t> </a:t>
            </a:r>
            <a:r>
              <a:rPr lang="en-US" sz="5400" b="1" dirty="0" err="1"/>
              <a:t>hita</a:t>
            </a:r>
            <a:br>
              <a:rPr lang="en-US" sz="5400" b="1" dirty="0"/>
            </a:br>
            <a:r>
              <a:rPr lang="en-US" sz="5400" b="1" dirty="0" err="1"/>
              <a:t>Indro</a:t>
            </a:r>
            <a:r>
              <a:rPr lang="en-US" sz="5400" b="1" dirty="0"/>
              <a:t> </a:t>
            </a:r>
            <a:r>
              <a:rPr lang="en-US" sz="5400" b="1" dirty="0" err="1"/>
              <a:t>efa</a:t>
            </a:r>
            <a:r>
              <a:rPr lang="en-US" sz="5400" b="1" dirty="0"/>
              <a:t> </a:t>
            </a:r>
            <a:r>
              <a:rPr lang="en-US" sz="5400" b="1" dirty="0" err="1"/>
              <a:t>resinao</a:t>
            </a:r>
            <a:br>
              <a:rPr lang="en-US" sz="5400" b="1" dirty="0"/>
            </a:br>
            <a:r>
              <a:rPr lang="en-US" sz="5400" b="1" dirty="0" err="1"/>
              <a:t>Izao</a:t>
            </a:r>
            <a:r>
              <a:rPr lang="en-US" sz="5400" b="1" dirty="0"/>
              <a:t> </a:t>
            </a:r>
            <a:r>
              <a:rPr lang="en-US" sz="5400" b="1" dirty="0" err="1"/>
              <a:t>tontolo</a:t>
            </a:r>
            <a:r>
              <a:rPr lang="en-US" sz="5400" b="1" dirty="0"/>
              <a:t> </a:t>
            </a:r>
            <a:r>
              <a:rPr lang="en-US" sz="5400" b="1" dirty="0" err="1"/>
              <a:t>izao</a:t>
            </a:r>
            <a:r>
              <a:rPr lang="en-US" sz="5400" b="1" dirty="0"/>
              <a:t> </a:t>
            </a:r>
            <a:r>
              <a:rPr lang="en-US" sz="5400" b="1" dirty="0" err="1"/>
              <a:t>dia</a:t>
            </a:r>
            <a:r>
              <a:rPr lang="en-US" sz="5400" b="1" dirty="0"/>
              <a:t> </a:t>
            </a:r>
            <a:r>
              <a:rPr lang="en-US" sz="5400" b="1" dirty="0" err="1"/>
              <a:t>nahita</a:t>
            </a:r>
            <a:br>
              <a:rPr lang="en-US" sz="5400" b="1" dirty="0"/>
            </a:br>
            <a:r>
              <a:rPr lang="en-US" sz="5400" b="1" dirty="0" err="1"/>
              <a:t>Fa</a:t>
            </a:r>
            <a:r>
              <a:rPr lang="en-US" sz="5400" b="1" dirty="0"/>
              <a:t> </a:t>
            </a:r>
            <a:r>
              <a:rPr lang="en-US" sz="5400" b="1" dirty="0" err="1"/>
              <a:t>efa</a:t>
            </a:r>
            <a:r>
              <a:rPr lang="en-US" sz="5400" b="1" dirty="0"/>
              <a:t> </a:t>
            </a:r>
            <a:r>
              <a:rPr lang="en-US" sz="5400" b="1" dirty="0" err="1"/>
              <a:t>nitsangana</a:t>
            </a:r>
            <a:r>
              <a:rPr lang="en-US" sz="5400" b="1" dirty="0"/>
              <a:t> </a:t>
            </a:r>
            <a:r>
              <a:rPr lang="en-US" sz="5400" b="1" dirty="0" err="1"/>
              <a:t>Ianao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0564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an-</a:t>
            </a:r>
            <a:r>
              <a:rPr lang="en-US" sz="5400" b="1" i="1" dirty="0" err="1"/>
              <a:t>tratranao</a:t>
            </a:r>
            <a:endParaRPr lang="fr-FR" sz="5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fitiavanao</a:t>
            </a:r>
            <a:br>
              <a:rPr lang="en-US" sz="5400" b="1" i="1" dirty="0"/>
            </a:br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finoako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Raketiko</a:t>
            </a:r>
            <a:r>
              <a:rPr lang="en-US" sz="5400" b="1" i="1" dirty="0"/>
              <a:t> </a:t>
            </a:r>
            <a:r>
              <a:rPr lang="en-US" sz="5400" b="1" i="1" dirty="0" err="1"/>
              <a:t>ao</a:t>
            </a:r>
            <a:r>
              <a:rPr lang="en-US" sz="5400" b="1" i="1" dirty="0"/>
              <a:t> am-</a:t>
            </a:r>
            <a:r>
              <a:rPr lang="en-US" sz="5400" b="1" i="1" dirty="0" err="1"/>
              <a:t>po</a:t>
            </a:r>
            <a:r>
              <a:rPr lang="en-US" sz="5400" b="1" i="1" dirty="0"/>
              <a:t> </a:t>
            </a:r>
            <a:r>
              <a:rPr lang="en-US" sz="5400" b="1" i="1" dirty="0" err="1"/>
              <a:t>lalandava</a:t>
            </a:r>
            <a:br>
              <a:rPr lang="en-US" sz="5400" b="1" i="1" dirty="0"/>
            </a:br>
            <a:r>
              <a:rPr lang="en-US" sz="5400" b="1" i="1" dirty="0" err="1"/>
              <a:t>Fa</a:t>
            </a:r>
            <a:r>
              <a:rPr lang="en-US" sz="5400" b="1" i="1" dirty="0"/>
              <a:t> </a:t>
            </a:r>
            <a:r>
              <a:rPr lang="en-US" sz="5400" b="1" i="1" dirty="0" err="1"/>
              <a:t>reharehako</a:t>
            </a:r>
            <a:r>
              <a:rPr lang="en-US" sz="5400" b="1" i="1" dirty="0"/>
              <a:t> </a:t>
            </a:r>
            <a:r>
              <a:rPr lang="en-US" sz="5400" b="1" i="1" dirty="0" err="1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19842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47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2-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misy</a:t>
            </a:r>
            <a:r>
              <a:rPr lang="en-US" sz="5400" b="1" dirty="0"/>
              <a:t> </a:t>
            </a:r>
            <a:r>
              <a:rPr lang="en-US" sz="5400" b="1" dirty="0" err="1"/>
              <a:t>nahitam-pamonjena</a:t>
            </a:r>
            <a:br>
              <a:rPr lang="en-US" sz="5400" b="1" dirty="0"/>
            </a:br>
            <a:r>
              <a:rPr lang="en-US" sz="5400" b="1" dirty="0" err="1"/>
              <a:t>Afa-tsy</a:t>
            </a:r>
            <a:r>
              <a:rPr lang="en-US" sz="5400" b="1" dirty="0"/>
              <a:t> </a:t>
            </a:r>
            <a:r>
              <a:rPr lang="en-US" sz="5400" b="1" dirty="0" err="1"/>
              <a:t>taminao</a:t>
            </a:r>
            <a:r>
              <a:rPr lang="en-US" sz="5400" b="1" dirty="0"/>
              <a:t>.</a:t>
            </a:r>
            <a:br>
              <a:rPr lang="en-US" sz="5400" b="1" dirty="0"/>
            </a:br>
            <a:r>
              <a:rPr lang="en-US" sz="5400" b="1" dirty="0" err="1"/>
              <a:t>Nanaiky</a:t>
            </a:r>
            <a:r>
              <a:rPr lang="en-US" sz="5400" b="1" dirty="0"/>
              <a:t> </a:t>
            </a:r>
            <a:r>
              <a:rPr lang="en-US" sz="5400" b="1" dirty="0" err="1"/>
              <a:t>Ianao</a:t>
            </a:r>
            <a:r>
              <a:rPr lang="en-US" sz="5400" b="1" dirty="0"/>
              <a:t>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mba</a:t>
            </a:r>
            <a:r>
              <a:rPr lang="en-US" sz="5400" b="1" dirty="0"/>
              <a:t> </a:t>
            </a:r>
            <a:r>
              <a:rPr lang="en-US" sz="5400" b="1" dirty="0" err="1"/>
              <a:t>noterena</a:t>
            </a:r>
            <a:br>
              <a:rPr lang="en-US" sz="5400" b="1" dirty="0"/>
            </a:br>
            <a:r>
              <a:rPr lang="en-US" sz="5400" b="1" dirty="0" err="1"/>
              <a:t>Hitondra</a:t>
            </a:r>
            <a:r>
              <a:rPr lang="en-US" sz="5400" b="1" dirty="0"/>
              <a:t> </a:t>
            </a:r>
            <a:r>
              <a:rPr lang="en-US" sz="5400" b="1" dirty="0" err="1"/>
              <a:t>aina</a:t>
            </a:r>
            <a:r>
              <a:rPr lang="en-US" sz="5400" b="1" dirty="0"/>
              <a:t> </a:t>
            </a:r>
            <a:r>
              <a:rPr lang="en-US" sz="5400" b="1" dirty="0" err="1"/>
              <a:t>vao</a:t>
            </a:r>
            <a:r>
              <a:rPr lang="en-US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tananao</a:t>
            </a:r>
            <a:r>
              <a:rPr lang="en-US" sz="5400" b="1" dirty="0"/>
              <a:t> </a:t>
            </a:r>
            <a:r>
              <a:rPr lang="en-US" sz="5400" b="1" dirty="0" err="1"/>
              <a:t>mahery</a:t>
            </a:r>
            <a:r>
              <a:rPr lang="en-US" sz="5400" b="1" dirty="0"/>
              <a:t> </a:t>
            </a:r>
            <a:r>
              <a:rPr lang="en-US" sz="5400" b="1" dirty="0" err="1"/>
              <a:t>natsotranao</a:t>
            </a:r>
            <a:br>
              <a:rPr lang="en-US" sz="5400" b="1" dirty="0"/>
            </a:br>
            <a:r>
              <a:rPr lang="en-US" sz="5400" b="1" dirty="0" err="1"/>
              <a:t>Mba</a:t>
            </a:r>
            <a:r>
              <a:rPr lang="en-US" sz="5400" b="1" dirty="0"/>
              <a:t> </a:t>
            </a:r>
            <a:r>
              <a:rPr lang="en-US" sz="5400" b="1" dirty="0" err="1"/>
              <a:t>hitantana</a:t>
            </a:r>
            <a:br>
              <a:rPr lang="en-US" sz="5400" b="1" dirty="0"/>
            </a:br>
            <a:r>
              <a:rPr lang="en-US" sz="5400" b="1" dirty="0" err="1"/>
              <a:t>Hahaizako</a:t>
            </a:r>
            <a:r>
              <a:rPr lang="en-US" sz="5400" b="1" dirty="0"/>
              <a:t> </a:t>
            </a:r>
            <a:r>
              <a:rPr lang="en-US" sz="5400" b="1" dirty="0" err="1"/>
              <a:t>mandeha</a:t>
            </a:r>
            <a:r>
              <a:rPr lang="en-US" sz="5400" b="1" dirty="0"/>
              <a:t> </a:t>
            </a:r>
            <a:r>
              <a:rPr lang="en-US" sz="5400" b="1" dirty="0" err="1"/>
              <a:t>sy</a:t>
            </a:r>
            <a:r>
              <a:rPr lang="en-US" sz="5400" b="1" dirty="0"/>
              <a:t> </a:t>
            </a:r>
            <a:r>
              <a:rPr lang="en-US" sz="5400" b="1" dirty="0" err="1"/>
              <a:t>mizotra</a:t>
            </a:r>
            <a:br>
              <a:rPr lang="en-US" sz="5400" b="1" dirty="0"/>
            </a:b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làla</a:t>
            </a:r>
            <a:r>
              <a:rPr lang="en-US" sz="5400" b="1" dirty="0"/>
              <a:t>-marina.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546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an-</a:t>
            </a:r>
            <a:r>
              <a:rPr lang="en-US" sz="5400" b="1" i="1" dirty="0" err="1"/>
              <a:t>tratranao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427979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fitiavanao</a:t>
            </a:r>
            <a:br>
              <a:rPr lang="en-US" sz="5400" b="1" i="1" dirty="0"/>
            </a:br>
            <a:r>
              <a:rPr lang="en-US" sz="5400" b="1" i="1" dirty="0" err="1"/>
              <a:t>Ampy</a:t>
            </a:r>
            <a:r>
              <a:rPr lang="en-US" sz="5400" b="1" i="1" dirty="0"/>
              <a:t> </a:t>
            </a:r>
            <a:r>
              <a:rPr lang="en-US" sz="5400" b="1" i="1" dirty="0" err="1"/>
              <a:t>ahy</a:t>
            </a:r>
            <a:r>
              <a:rPr lang="en-US" sz="5400" b="1" i="1" dirty="0"/>
              <a:t> </a:t>
            </a:r>
            <a:r>
              <a:rPr lang="en-US" sz="5400" b="1" i="1" dirty="0" err="1"/>
              <a:t>ny</a:t>
            </a:r>
            <a:r>
              <a:rPr lang="en-US" sz="5400" b="1" i="1" dirty="0"/>
              <a:t> </a:t>
            </a:r>
            <a:r>
              <a:rPr lang="en-US" sz="5400" b="1" i="1" dirty="0" err="1"/>
              <a:t>finoako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Raketiko</a:t>
            </a:r>
            <a:r>
              <a:rPr lang="en-US" sz="5400" b="1" i="1" dirty="0"/>
              <a:t> </a:t>
            </a:r>
            <a:r>
              <a:rPr lang="en-US" sz="5400" b="1" i="1" dirty="0" err="1"/>
              <a:t>ao</a:t>
            </a:r>
            <a:r>
              <a:rPr lang="en-US" sz="5400" b="1" i="1" dirty="0"/>
              <a:t> am-</a:t>
            </a:r>
            <a:r>
              <a:rPr lang="en-US" sz="5400" b="1" i="1" dirty="0" err="1"/>
              <a:t>po</a:t>
            </a:r>
            <a:r>
              <a:rPr lang="en-US" sz="5400" b="1" i="1" dirty="0"/>
              <a:t> </a:t>
            </a:r>
            <a:r>
              <a:rPr lang="en-US" sz="5400" b="1" i="1" dirty="0" err="1"/>
              <a:t>lalandava</a:t>
            </a:r>
            <a:br>
              <a:rPr lang="en-US" sz="5400" b="1" i="1" dirty="0"/>
            </a:br>
            <a:r>
              <a:rPr lang="en-US" sz="5400" b="1" i="1" dirty="0" err="1"/>
              <a:t>Fa</a:t>
            </a:r>
            <a:r>
              <a:rPr lang="en-US" sz="5400" b="1" i="1" dirty="0"/>
              <a:t> </a:t>
            </a:r>
            <a:r>
              <a:rPr lang="en-US" sz="5400" b="1" i="1" dirty="0" err="1"/>
              <a:t>reharehako</a:t>
            </a:r>
            <a:r>
              <a:rPr lang="en-US" sz="5400" b="1" i="1" dirty="0"/>
              <a:t> </a:t>
            </a:r>
            <a:r>
              <a:rPr lang="en-US" sz="5400" b="1" i="1" dirty="0" err="1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38253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251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16</cp:revision>
  <dcterms:created xsi:type="dcterms:W3CDTF">2012-12-15T15:29:56Z</dcterms:created>
  <dcterms:modified xsi:type="dcterms:W3CDTF">2023-11-05T06:58:32Z</dcterms:modified>
</cp:coreProperties>
</file>