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C7C0D72-280E-C94A-6AE6-2E0FE53BA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4E707BC7-C0B2-0443-2AC1-0E67531F2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6DB99CA7-5555-47C8-5E52-93B869D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AD50F8BF-8F19-2FD7-77CB-F11ABBAB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B9A5932-C81F-F35A-6651-8F3AE060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715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600F73-4CA1-3951-AB2F-312C45B6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E3C75A06-A4AF-4EB0-BA8F-F9B09B73C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8D4AC964-AF4F-0A51-FD30-2E1721AC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0509A317-4690-A580-DCDF-C97C7499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AA57991-BC64-E80E-DC8A-247AAB6D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40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xmlns="" id="{8DDC13AC-E527-5918-E0E0-5C5040CD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xmlns="" id="{D1A2A257-402D-85A6-D9C4-C7075A4A8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12AA9E3B-300B-ACEB-474E-D61AD4B8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9AFFA718-CF5C-17A4-4F9C-ECFD13E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AB71457A-847A-0D92-18BE-CA5163CE1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34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2250919-C3D6-6DFC-0C69-4FF2E06B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8637DCB-0767-293A-4AEE-80BDAFED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5D3AD18-C837-59EB-BA49-8A80F205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10F648D3-E93A-9BF6-0C18-2C06FB8A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7876FEE7-AB70-687A-C08C-C7A9CBB0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451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4CC2545-83B9-99DB-FA17-1D0F9B63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DB6B01C1-AF8E-7F75-7F5D-59C164A9D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0D575FC6-43D3-1362-47B4-F1625690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FDBBDACF-F443-A493-59E8-0CDE8640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45A9F937-DD46-2789-3496-FEF08FB4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18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66DF5B7-2312-0B13-A68F-DBAC772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4E56055-B713-6CBE-0ACC-991A122FE3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B0BFA030-6F07-E932-2B9B-BDB24A33F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4DC33525-C224-8D9B-98C0-4184CDC8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A1756F24-3850-2398-9188-CBD6A3C8D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F6C6830C-F3FE-06F8-60DE-84EAA345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25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979BAAA-FA99-9D55-89F7-20C62D60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41C00969-656B-B4C2-1BC1-5B8B6FDC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xmlns="" id="{3EFB7930-3222-745D-AD64-82D195669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xmlns="" id="{C1AD08AA-06AF-07DC-AE89-BAF0A7C1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xmlns="" id="{CD2AC3C5-C2F0-630D-C943-0CF09B48A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xmlns="" id="{DEC668F8-1968-F8DB-81C4-DA6519CB8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xmlns="" id="{8E4CF342-35E2-477E-185D-9422F340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xmlns="" id="{2C148DB0-168A-B525-64BA-1AEF0AFF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04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75BF7EC5-A67C-DD4F-7799-C7FCCC64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6148078E-4BF5-9D6B-0332-5F2232D2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54201B3-3A86-1648-A179-A60131D23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F6582B6E-0C2A-917D-5318-BD33F594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05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xmlns="" id="{24C4068D-F1EB-E72E-9251-3F95D2B2F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xmlns="" id="{8E0F5371-3AA5-B6DF-3612-4BC37C25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B2857F62-9EFD-EEEF-954C-72F04D54F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419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33DAB28-780C-65ED-48A2-51F027A92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08BA51D-E943-F599-AB8D-63D656121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8EFD3D0F-29B1-2514-7A8A-5ABAE9668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6A58DC85-D8C8-7BC4-B9E4-0595FD07B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FE19DEA3-F75B-0EA4-7A0F-90EE7BD85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D4927805-454D-3909-610D-C99240FE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00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4413235-FEED-1F78-04D3-CFA57536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xmlns="" id="{94AE3EC6-F9A6-76B6-0849-D8443A20A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xmlns="" id="{D814F43C-89A7-6ED9-EAA7-130734393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xmlns="" id="{0AB55EEB-A8CE-4B9A-32D4-2309AFBB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26508253-1014-9ACF-68A4-30FDA88F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18AA69D8-45D3-E2B9-B8ED-26E52169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35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xmlns="" id="{2DB30BB6-CE0B-1B68-BBE1-1CC3F4FE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xmlns="" id="{AFA2D45F-80DF-C17B-82B1-AAD9BCDCBD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2ACB313B-A5F9-09C5-43A2-F9CE79DCE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BC8D0-3298-4BA7-8960-1294AB568E2B}" type="datetimeFigureOut">
              <a:rPr lang="fr-FR" smtClean="0"/>
              <a:t>10/12/2023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B560659A-A278-23BC-B0B7-C8B3E0FAA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6573600C-9EF9-05EF-90B1-61327DDA7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46E-5D76-4A34-A37E-040355ED9C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5FCCBBE-2EAE-F1B8-CEA2-6331533A5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9600" dirty="0"/>
              <a:t>Ô </a:t>
            </a:r>
            <a:r>
              <a:rPr lang="fr-FR" sz="9600" dirty="0" err="1"/>
              <a:t>mifalia</a:t>
            </a:r>
            <a:r>
              <a:rPr lang="fr-FR" sz="9600" dirty="0"/>
              <a:t> </a:t>
            </a:r>
            <a:r>
              <a:rPr lang="fr-FR" sz="9600" dirty="0" err="1"/>
              <a:t>ry</a:t>
            </a:r>
            <a:r>
              <a:rPr lang="fr-FR" sz="9600" dirty="0"/>
              <a:t> zaza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3393FB6-8C60-FC24-F91D-3E4FF0FD3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217" y="3509963"/>
            <a:ext cx="9144000" cy="1655762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0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7398077B-823B-ABE2-0CA3-16EDE4D586C4}"/>
              </a:ext>
            </a:extLst>
          </p:cNvPr>
          <p:cNvSpPr txBox="1"/>
          <p:nvPr/>
        </p:nvSpPr>
        <p:spPr>
          <a:xfrm>
            <a:off x="0" y="434711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 O,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mifalia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zaza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tonga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Avia re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hankalaza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Hifaly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tra-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bonjy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728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926FDCA-B89A-7FF5-D411-ED676C916F8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/>
              </a:rPr>
              <a:t>Hobio</a:t>
            </a:r>
            <a:r>
              <a:rPr lang="fr-FR" sz="8800" b="1" dirty="0">
                <a:effectLst/>
              </a:rPr>
              <a:t>, Noel, noël</a:t>
            </a:r>
          </a:p>
          <a:p>
            <a:pPr algn="ctr"/>
            <a:r>
              <a:rPr lang="fr-FR" sz="8800" b="1" dirty="0">
                <a:effectLst/>
              </a:rPr>
              <a:t>Noel </a:t>
            </a:r>
            <a:r>
              <a:rPr lang="fr-FR" sz="8800" b="1" dirty="0" err="1">
                <a:effectLst/>
              </a:rPr>
              <a:t>Noel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noel</a:t>
            </a:r>
            <a:endParaRPr lang="fr-FR" sz="8800" b="1" dirty="0">
              <a:effectLst/>
            </a:endParaRPr>
          </a:p>
          <a:p>
            <a:pPr algn="ctr"/>
            <a:r>
              <a:rPr lang="fr-FR" sz="8800" b="1" dirty="0">
                <a:effectLst/>
              </a:rPr>
              <a:t>Fa tonga </a:t>
            </a:r>
            <a:r>
              <a:rPr lang="fr-FR" sz="8800" b="1" dirty="0" err="1">
                <a:effectLst/>
              </a:rPr>
              <a:t>ny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Mesia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Ilay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nandrasan'ela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Mpanjaka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be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fitia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0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8B650DF5-F7AD-B04D-C2C6-A80B9AFF6DAE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/>
              </a:rPr>
              <a:t>2- </a:t>
            </a:r>
            <a:r>
              <a:rPr lang="fr-FR" sz="8800" b="1" dirty="0" err="1">
                <a:effectLst/>
              </a:rPr>
              <a:t>Henoy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feon-dakolosy</a:t>
            </a:r>
            <a:endParaRPr lang="fr-FR" sz="8800" b="1" dirty="0">
              <a:effectLst/>
            </a:endParaRPr>
          </a:p>
          <a:p>
            <a:pPr algn="ctr"/>
            <a:r>
              <a:rPr lang="fr-FR" sz="8800" b="1" dirty="0" err="1">
                <a:effectLst/>
              </a:rPr>
              <a:t>Velominay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hampiely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>
                <a:effectLst/>
              </a:rPr>
              <a:t>NY </a:t>
            </a:r>
            <a:r>
              <a:rPr lang="fr-FR" sz="8800" b="1" dirty="0" err="1">
                <a:effectLst/>
              </a:rPr>
              <a:t>laza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soan'i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jesosy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Mpanjakan'ny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anjely</a:t>
            </a:r>
            <a:r>
              <a:rPr lang="fr-FR" sz="8800" b="1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41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926FDCA-B89A-7FF5-D411-ED676C916F8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/>
              </a:rPr>
              <a:t>Hobio</a:t>
            </a:r>
            <a:r>
              <a:rPr lang="fr-FR" sz="8800" b="1" dirty="0">
                <a:effectLst/>
              </a:rPr>
              <a:t>, Noel, noël</a:t>
            </a:r>
          </a:p>
          <a:p>
            <a:pPr algn="ctr"/>
            <a:r>
              <a:rPr lang="fr-FR" sz="8800" b="1" dirty="0">
                <a:effectLst/>
              </a:rPr>
              <a:t>Noel </a:t>
            </a:r>
            <a:r>
              <a:rPr lang="fr-FR" sz="8800" b="1" dirty="0" err="1">
                <a:effectLst/>
              </a:rPr>
              <a:t>Noel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noel</a:t>
            </a:r>
            <a:endParaRPr lang="fr-FR" sz="8800" b="1" dirty="0">
              <a:effectLst/>
            </a:endParaRPr>
          </a:p>
          <a:p>
            <a:pPr algn="ctr"/>
            <a:r>
              <a:rPr lang="fr-FR" sz="8800" b="1" dirty="0">
                <a:effectLst/>
              </a:rPr>
              <a:t>Fa tonga </a:t>
            </a:r>
            <a:r>
              <a:rPr lang="fr-FR" sz="8800" b="1" dirty="0" err="1">
                <a:effectLst/>
              </a:rPr>
              <a:t>ny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Mesia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Ilay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nandrasan'ela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Mpanjaka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be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fitia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924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B0EF8045-EF1C-8334-717B-5D4F06EF3DFD}"/>
              </a:ext>
            </a:extLst>
          </p:cNvPr>
          <p:cNvSpPr txBox="1"/>
          <p:nvPr/>
        </p:nvSpPr>
        <p:spPr>
          <a:xfrm>
            <a:off x="0" y="464690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3-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Falia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mandohaleha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Hanandratra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an’i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Hajao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dia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miondreha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teraky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73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926FDCA-B89A-7FF5-D411-ED676C916F8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/>
              </a:rPr>
              <a:t>Hobio</a:t>
            </a:r>
            <a:r>
              <a:rPr lang="fr-FR" sz="8800" b="1" dirty="0">
                <a:effectLst/>
              </a:rPr>
              <a:t>, Noel, noël</a:t>
            </a:r>
          </a:p>
          <a:p>
            <a:pPr algn="ctr"/>
            <a:r>
              <a:rPr lang="fr-FR" sz="8800" b="1" dirty="0">
                <a:effectLst/>
              </a:rPr>
              <a:t>Noel </a:t>
            </a:r>
            <a:r>
              <a:rPr lang="fr-FR" sz="8800" b="1" dirty="0" err="1">
                <a:effectLst/>
              </a:rPr>
              <a:t>Noel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noel</a:t>
            </a:r>
            <a:endParaRPr lang="fr-FR" sz="8800" b="1" dirty="0">
              <a:effectLst/>
            </a:endParaRPr>
          </a:p>
          <a:p>
            <a:pPr algn="ctr"/>
            <a:r>
              <a:rPr lang="fr-FR" sz="8800" b="1" dirty="0">
                <a:effectLst/>
              </a:rPr>
              <a:t>Fa tonga </a:t>
            </a:r>
            <a:r>
              <a:rPr lang="fr-FR" sz="8800" b="1" dirty="0" err="1">
                <a:effectLst/>
              </a:rPr>
              <a:t>ny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Mesia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Ilay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nandrasan'ela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Mpanjaka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be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fitia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038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43403624-8410-FBB6-58EE-ECA8C54D28E0}"/>
              </a:ext>
            </a:extLst>
          </p:cNvPr>
          <p:cNvSpPr txBox="1"/>
          <p:nvPr/>
        </p:nvSpPr>
        <p:spPr>
          <a:xfrm>
            <a:off x="0" y="539641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Miandrandrà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mitehafa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fanehoam-pifaliana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toetra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hafahafa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Mitera-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pahoriana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107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E926FDCA-B89A-7FF5-D411-ED676C916F85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 err="1">
                <a:effectLst/>
              </a:rPr>
              <a:t>Hobio</a:t>
            </a:r>
            <a:r>
              <a:rPr lang="fr-FR" sz="8800" b="1" dirty="0">
                <a:effectLst/>
              </a:rPr>
              <a:t>, Noel, noël</a:t>
            </a:r>
          </a:p>
          <a:p>
            <a:pPr algn="ctr"/>
            <a:r>
              <a:rPr lang="fr-FR" sz="8800" b="1" dirty="0">
                <a:effectLst/>
              </a:rPr>
              <a:t>Noel </a:t>
            </a:r>
            <a:r>
              <a:rPr lang="fr-FR" sz="8800" b="1" dirty="0" err="1">
                <a:effectLst/>
              </a:rPr>
              <a:t>Noel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noel</a:t>
            </a:r>
            <a:endParaRPr lang="fr-FR" sz="8800" b="1" dirty="0">
              <a:effectLst/>
            </a:endParaRPr>
          </a:p>
          <a:p>
            <a:pPr algn="ctr"/>
            <a:r>
              <a:rPr lang="fr-FR" sz="8800" b="1" dirty="0">
                <a:effectLst/>
              </a:rPr>
              <a:t>Fa tonga </a:t>
            </a:r>
            <a:r>
              <a:rPr lang="fr-FR" sz="8800" b="1" dirty="0" err="1">
                <a:effectLst/>
              </a:rPr>
              <a:t>ny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Mesia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Ilay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nandrasan'ela</a:t>
            </a:r>
            <a:r>
              <a:rPr lang="fr-FR" sz="8800" b="1" dirty="0">
                <a:effectLst/>
              </a:rPr>
              <a:t> </a:t>
            </a:r>
          </a:p>
          <a:p>
            <a:pPr algn="ctr"/>
            <a:r>
              <a:rPr lang="fr-FR" sz="8800" b="1" dirty="0" err="1">
                <a:effectLst/>
              </a:rPr>
              <a:t>Mpanjaka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be</a:t>
            </a:r>
            <a:r>
              <a:rPr lang="fr-FR" sz="8800" b="1" dirty="0">
                <a:effectLst/>
              </a:rPr>
              <a:t> </a:t>
            </a:r>
            <a:r>
              <a:rPr lang="fr-FR" sz="8800" b="1" dirty="0" err="1">
                <a:effectLst/>
              </a:rPr>
              <a:t>fitia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782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125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Ô mifalia ry zaza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Ô mifalia ry zaza</dc:title>
  <dc:creator>Gaming</dc:creator>
  <cp:lastModifiedBy>Utilisateur2</cp:lastModifiedBy>
  <cp:revision>3</cp:revision>
  <dcterms:created xsi:type="dcterms:W3CDTF">2023-11-12T02:18:48Z</dcterms:created>
  <dcterms:modified xsi:type="dcterms:W3CDTF">2023-12-10T05:34:52Z</dcterms:modified>
</cp:coreProperties>
</file>