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23EF-56B1-3DAB-35C8-129A9E1D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4AEB56-C2C3-77A4-3922-C9B6B58E9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FBF04-855A-B6A9-B949-8B9D74EC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A5CA0-43FA-F074-3C41-4FA1FDA9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1500B-E8E7-5330-F703-67AEC4C2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2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D6167-D865-72D1-F788-DE0A55F0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C41BA-2F52-2460-E4B9-285E2967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22460-E830-1833-2D2D-8ECB51C9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F3252-CB5C-095A-6A21-C6F1119A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4634E-30F8-969C-B5B0-0529420D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1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35040E-46D6-0150-2753-E838D929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3E753-BD65-20E4-0986-59D98FCFB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A7384E-196D-05BE-374C-249D8429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174C6-1D8B-A6F6-469B-2727162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1A548-FFAA-61EE-BA81-4B6F700F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9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E73C9-DC64-DD40-AC0E-6FB1A59D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4D2DF-E3A6-7670-7599-E429FBEB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FCE29-8A08-7D5A-C13F-3B7F887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13524-454D-6EC9-1B3D-C388EFC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524A0-2EB6-D61D-AE29-03533B6C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1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99A2D-195D-365D-C72B-E796B0E1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D0ABE-52F5-CA36-78C5-E0E36CF2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0F8A4-C737-24A9-AFDE-16D67028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46A7E-1ADB-8073-D8B7-D79B929F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86C7C-982F-A8AC-8992-B179F577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4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61341-D5B9-A18B-A03E-0C06C1EC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D17E1-AFBA-E7E8-016F-21EB5A7E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E2785-3B5D-9B1F-BD98-EEC63CA6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5785C-21B2-C52C-3EE4-FEFAF4E7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88681-9873-F0A1-B48F-487BAE38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97734-9F5F-CCB2-C5DD-A50D74E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7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84B15-E1B1-69C9-9EF3-80416DCF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3DB64-48DD-528D-0F04-CC041B51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57541-4CBB-3D7C-58D4-19D9E18C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F34B4-E625-7F45-54F8-61867570C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117CCC-7299-086F-DF4F-989EA32B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7DB52F-F82C-EA9C-3D47-850B2D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6896B3-DA96-D9FD-F633-D4F8534A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EE404F-FA24-1E79-AE4D-5B4EC620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19F88-AA4C-9959-CE55-CF2F15FA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9FBD1-A850-48B9-2CFA-5D8A95FF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FAC930-98CE-519F-0360-BEC165FA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DE464F-5437-BE0C-DDA0-7C602EF7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3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27BC3A-390F-3239-D3E5-D40BF4AA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0200A1-4AB0-334C-E42F-B6698731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64608-9AC1-4832-8A71-BBC49F21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89F62-60FB-B1BB-8081-4630045B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FB05F-659D-B179-0F09-9A6EFE2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8E5130-7CD5-89BB-EF0F-7E84113F4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B889BE-2CE0-5374-F344-99FF3C3D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CEF47-ED50-0088-777B-ECB8D386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8AD797-C6C3-2D77-5455-C50BD71C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4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914F6-8464-8462-B2B9-3810FBF3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D5DD8D-D99C-702A-798C-6B7B32268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B40E7-6919-7CD7-12E8-F1B38450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D23803-71D6-5DEF-5630-1291AC2C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93937-B70B-CFC1-ABD2-1C60A59D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497E9-076B-E479-AE84-48E2A7F5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04D4DF-A2EB-B183-572E-E72357B0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EA2C5-51BA-476E-9BAB-4F1B872C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44B6A-1E64-A060-3363-40B0DE309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9E478-C5C2-4424-A1FA-7D85D0D6A6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28241-3B25-C4A8-8B04-089836F79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8C7B2-823A-5368-2C17-342C5383B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2811-DDB4-45E2-9649-2D700DC0E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14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CCA22-E24C-9D8D-2808-82BADCB5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13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10C69D-249E-8CF5-29C2-6C5F2B744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2B5E6EE-2153-FD72-E397-78C23A009102}"/>
              </a:ext>
            </a:extLst>
          </p:cNvPr>
          <p:cNvSpPr txBox="1"/>
          <p:nvPr/>
        </p:nvSpPr>
        <p:spPr>
          <a:xfrm>
            <a:off x="0" y="34290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1 </a:t>
            </a:r>
            <a:r>
              <a:rPr lang="fr-FR" sz="9600" b="1" dirty="0" err="1"/>
              <a:t>Andeha</a:t>
            </a:r>
            <a:r>
              <a:rPr lang="fr-FR" sz="9600" b="1" dirty="0"/>
              <a:t> re </a:t>
            </a:r>
            <a:r>
              <a:rPr lang="fr-FR" sz="9600" b="1" dirty="0" err="1"/>
              <a:t>rankizy</a:t>
            </a:r>
            <a:r>
              <a:rPr lang="fr-FR" sz="9600" b="1" dirty="0"/>
              <a:t> o </a:t>
            </a:r>
            <a:r>
              <a:rPr lang="fr-FR" sz="9600" b="1" dirty="0" err="1"/>
              <a:t>mba</a:t>
            </a:r>
            <a:r>
              <a:rPr lang="fr-FR" sz="9600" b="1" dirty="0"/>
              <a:t> </a:t>
            </a:r>
            <a:r>
              <a:rPr lang="fr-FR" sz="9600" b="1" dirty="0" err="1"/>
              <a:t>hikalokalo</a:t>
            </a:r>
            <a:endParaRPr lang="fr-FR" sz="9600" b="1" dirty="0"/>
          </a:p>
          <a:p>
            <a:pPr algn="ctr"/>
            <a:r>
              <a:rPr lang="fr-FR" sz="9600" b="1" dirty="0" err="1"/>
              <a:t>Amingafinga</a:t>
            </a:r>
            <a:r>
              <a:rPr lang="fr-FR" sz="9600" b="1" dirty="0"/>
              <a:t> </a:t>
            </a:r>
            <a:r>
              <a:rPr lang="fr-FR" sz="9600" b="1" dirty="0" err="1"/>
              <a:t>eto</a:t>
            </a:r>
            <a:r>
              <a:rPr lang="fr-FR" sz="9600" b="1" dirty="0"/>
              <a:t> </a:t>
            </a:r>
            <a:r>
              <a:rPr lang="fr-FR" sz="9600" b="1" dirty="0" err="1"/>
              <a:t>anio</a:t>
            </a:r>
            <a:r>
              <a:rPr lang="fr-FR" sz="9600" b="1" dirty="0"/>
              <a:t> </a:t>
            </a:r>
            <a:r>
              <a:rPr lang="fr-FR" sz="9600" b="1" dirty="0" err="1"/>
              <a:t>toy</a:t>
            </a:r>
            <a:r>
              <a:rPr lang="fr-FR" sz="9600" b="1" dirty="0"/>
              <a:t> </a:t>
            </a:r>
            <a:r>
              <a:rPr lang="fr-FR" sz="9600" b="1" dirty="0" err="1"/>
              <a:t>ireo</a:t>
            </a:r>
            <a:r>
              <a:rPr lang="fr-FR" sz="9600" b="1" dirty="0"/>
              <a:t> </a:t>
            </a:r>
            <a:r>
              <a:rPr lang="fr-FR" sz="9600" b="1" dirty="0" err="1"/>
              <a:t>mpandalo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63220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0D9E0B7-7D58-659F-4C10-194F89CB29D8}"/>
              </a:ext>
            </a:extLst>
          </p:cNvPr>
          <p:cNvSpPr txBox="1"/>
          <p:nvPr/>
        </p:nvSpPr>
        <p:spPr>
          <a:xfrm>
            <a:off x="0" y="342901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/>
              <a:t>Zao</a:t>
            </a:r>
            <a:r>
              <a:rPr lang="fr-FR" sz="9600" b="1" dirty="0"/>
              <a:t> </a:t>
            </a:r>
            <a:r>
              <a:rPr lang="fr-FR" sz="9600" b="1" dirty="0" err="1"/>
              <a:t>fifaliana</a:t>
            </a:r>
            <a:r>
              <a:rPr lang="fr-FR" sz="9600" b="1" dirty="0"/>
              <a:t> </a:t>
            </a:r>
            <a:r>
              <a:rPr lang="fr-FR" sz="9600" b="1" dirty="0" err="1"/>
              <a:t>izao</a:t>
            </a:r>
            <a:r>
              <a:rPr lang="fr-FR" sz="9600" b="1" dirty="0"/>
              <a:t> </a:t>
            </a:r>
            <a:r>
              <a:rPr lang="fr-FR" sz="9600" b="1" dirty="0" err="1"/>
              <a:t>anie</a:t>
            </a:r>
            <a:r>
              <a:rPr lang="fr-FR" sz="9600" b="1" dirty="0"/>
              <a:t> </a:t>
            </a:r>
            <a:r>
              <a:rPr lang="fr-FR" sz="9600" b="1" dirty="0" err="1"/>
              <a:t>haharitra</a:t>
            </a:r>
            <a:r>
              <a:rPr lang="fr-FR" sz="9600" b="1" dirty="0"/>
              <a:t> </a:t>
            </a:r>
            <a:r>
              <a:rPr lang="fr-FR" sz="9600" b="1" dirty="0" err="1"/>
              <a:t>tokoa</a:t>
            </a:r>
            <a:endParaRPr lang="fr-FR" sz="9600" b="1" dirty="0"/>
          </a:p>
          <a:p>
            <a:pPr algn="ctr"/>
            <a:r>
              <a:rPr lang="fr-FR" sz="9600" b="1" dirty="0"/>
              <a:t>Fa </a:t>
            </a:r>
            <a:r>
              <a:rPr lang="fr-FR" sz="9600" b="1" dirty="0" err="1"/>
              <a:t>teraka</a:t>
            </a:r>
            <a:r>
              <a:rPr lang="fr-FR" sz="9600" b="1" dirty="0"/>
              <a:t> </a:t>
            </a:r>
            <a:r>
              <a:rPr lang="fr-FR" sz="9600" b="1" dirty="0" err="1"/>
              <a:t>Jesosy</a:t>
            </a:r>
            <a:r>
              <a:rPr lang="fr-FR" sz="9600" b="1" dirty="0"/>
              <a:t> </a:t>
            </a:r>
            <a:r>
              <a:rPr lang="fr-FR" sz="9600" b="1" dirty="0" err="1"/>
              <a:t>Tomponay</a:t>
            </a:r>
            <a:r>
              <a:rPr lang="fr-FR" sz="9600" b="1" dirty="0"/>
              <a:t> </a:t>
            </a:r>
            <a:r>
              <a:rPr lang="fr-FR" sz="9600" b="1" dirty="0" err="1"/>
              <a:t>izao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51195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840303-286E-A868-7E69-C307455BDAC4}"/>
              </a:ext>
            </a:extLst>
          </p:cNvPr>
          <p:cNvSpPr txBox="1"/>
          <p:nvPr/>
        </p:nvSpPr>
        <p:spPr>
          <a:xfrm>
            <a:off x="0" y="18288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aho,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(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tretrika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aho,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(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o)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tonga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81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627B704-7099-00D4-8E18-B991327FA94C}"/>
              </a:ext>
            </a:extLst>
          </p:cNvPr>
          <p:cNvSpPr txBox="1"/>
          <p:nvPr/>
        </p:nvSpPr>
        <p:spPr>
          <a:xfrm>
            <a:off x="0" y="34852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ampitso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hanenenana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manatona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handio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99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37A123-9C5B-B0CD-8280-0712452E6A45}"/>
              </a:ext>
            </a:extLst>
          </p:cNvPr>
          <p:cNvSpPr txBox="1"/>
          <p:nvPr/>
        </p:nvSpPr>
        <p:spPr>
          <a:xfrm>
            <a:off x="0" y="281441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mavesatra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misakan-dalana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teraka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9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840303-286E-A868-7E69-C307455BDAC4}"/>
              </a:ext>
            </a:extLst>
          </p:cNvPr>
          <p:cNvSpPr txBox="1"/>
          <p:nvPr/>
        </p:nvSpPr>
        <p:spPr>
          <a:xfrm>
            <a:off x="0" y="18288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aho,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(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tretrika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aho,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(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o)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tonga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62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Sambatra aho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Sambatra aho</dc:title>
  <dc:creator>Gaming</dc:creator>
  <cp:lastModifiedBy>Gaming</cp:lastModifiedBy>
  <cp:revision>3</cp:revision>
  <dcterms:created xsi:type="dcterms:W3CDTF">2023-10-15T03:39:59Z</dcterms:created>
  <dcterms:modified xsi:type="dcterms:W3CDTF">2023-10-15T03:52:06Z</dcterms:modified>
</cp:coreProperties>
</file>