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B1B5D-97F3-035A-9B74-C61465FD8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8F8447-ECA6-99B3-2FF0-FAE7943C2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89413C-2043-F1BB-140B-7406A467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2C648D-3D93-2732-90D7-3E6B07E3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70113F-0C53-1138-F70A-B5B702C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0B754-6293-A60F-C3A1-0A9E6A07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FA527B-6F6C-A97A-2501-3FE3878B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DC0A0-0FB4-7EAB-6B70-137894B7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8BAA3-3B32-6B53-B61A-BC2F2F3A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2A587F-807C-C661-CBED-E5C18145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1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F32C94-D73A-03AD-ADC4-B625EF48F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FA0AFA-7EE0-9536-9429-79CB04941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ED0D4-458F-C2FE-8D35-F2E57C46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378E9-C4DD-74FD-F044-A802B76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FED69-1E49-AFDA-CEC4-2634D4ED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5C409-C618-88EB-BCD1-4F06AA9B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C5885-003F-649A-391A-4DF8FA1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3B7D9-039A-52E8-3A2B-5432FCA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A1ADA-6017-B5B7-6575-05C87A3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BEB6F-2063-1EE2-259D-4C929F7F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5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4E039-97D6-AB07-06BE-EEFE8920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61E6CB-8D9D-E4B0-F975-140F701FD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9E500-40F5-CE00-66F6-6524D04F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DF70F-93B7-C978-6DA6-7024F34D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A05CF-D66A-2F38-7F10-8E567182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05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8C340-9932-3C40-E1A7-DBEE1A1D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65394-A4B0-B138-8714-C5482AD45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980E75-B3A7-1990-411C-DEA2BA1F5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933FBD-DA06-D928-E95B-148911BE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422D6F-D884-9633-A001-326D602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0A6983-7615-FD2A-C055-5FCADA22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00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DE2BF-D649-B328-C765-A42F8988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BE41C3-748D-B1C7-456B-1E6ADC3A5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D236F5-608F-A0F0-0783-6CAD8ACC4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A807ED-7B80-3514-BFF8-658F93BF5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1B99DA-D28B-7C17-0FCF-B1B2DBA19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3E2385-544C-1B51-E8F1-3A248DC3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E3B6E8-A5C8-EB3E-62EF-24A7027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232E5EE-090F-73B7-DC75-D1734550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8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813FE-C44C-7BA5-5CBB-7F236E55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C9A4D9-7F2A-DE74-D22A-41DECC8D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7A332C-EB36-8459-481B-A6A8C9EA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ED2FE9-824B-0451-9530-77048515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44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CF9B7C-B22C-706E-0785-DA631795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6E1345-2E32-FF8D-2A30-7A7A313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EDCF7E-9039-9962-E3D0-C3CD8A11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8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1996-07E6-D731-61EE-A9B0C032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C6DBB-DEBC-D524-966E-22CCE62D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27D157-F694-52E3-42B1-7B3EA8E3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C50D6-6FEE-7575-3CCD-35EC5061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109269-6637-78AD-B455-4101C6E5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438830-C28C-5261-2431-AE6067FA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9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E4679-EB03-DE67-6E27-29D755FB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746DB5-1B53-BEB9-6F01-BF8830CB9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3C0CC7-B912-4565-B4C1-250EEE28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4FDEE8-4216-8270-EB86-F3EC12C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4A234-3AFF-EFED-3898-007EB45A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124464-116E-7E87-9CC6-FB3D90A8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6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7339AE-D246-EA4C-73FC-149A5F48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DD2FF9-F38E-4D12-E9AC-5D3C08B8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F51D2-45DC-C7CC-3305-051E40645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9E85-2D99-4DDA-A065-463AAFC55FCC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75A25-2883-5C06-D5B2-713BA4EBA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66525-F76B-E38E-5956-849EFFA1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4E38-EE28-41B0-B703-B2EE3FE73B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2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6F168-1E25-DAAF-C37A-6CB2C1A96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Tokantrano</a:t>
            </a:r>
            <a:r>
              <a:rPr lang="fr-FR" dirty="0"/>
              <a:t> </a:t>
            </a:r>
            <a:r>
              <a:rPr lang="fr-FR" dirty="0" err="1"/>
              <a:t>sambatra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B23A1A-2876-6966-4F14-CD3B09849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57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FDFB1D9-0A95-6A1F-C7CE-E0268258B15B}"/>
              </a:ext>
            </a:extLst>
          </p:cNvPr>
          <p:cNvSpPr txBox="1"/>
          <p:nvPr/>
        </p:nvSpPr>
        <p:spPr>
          <a:xfrm>
            <a:off x="212036" y="278293"/>
            <a:ext cx="1178118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Fa na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ratsy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ireo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na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tsara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Tena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mamiko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lalaiko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Ivavahako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hanan-jara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Hanompoana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Anao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</a:t>
            </a:r>
          </a:p>
          <a:p>
            <a:pPr algn="ctr"/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Raiko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35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7D1E6A8-EACA-DC81-947C-2CFBCC21DE70}"/>
              </a:ext>
            </a:extLst>
          </p:cNvPr>
          <p:cNvSpPr txBox="1"/>
          <p:nvPr/>
        </p:nvSpPr>
        <p:spPr>
          <a:xfrm>
            <a:off x="742120" y="66261"/>
            <a:ext cx="1089328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Izahay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ankizy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Ray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Reny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Miara-mankatò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Teny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Ny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safidinay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hitambatra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Mba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ho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tokantrano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sambatra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93016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E68597C-3B4D-3D81-B0A0-7253360BE6D4}"/>
              </a:ext>
            </a:extLst>
          </p:cNvPr>
          <p:cNvSpPr txBox="1"/>
          <p:nvPr/>
        </p:nvSpPr>
        <p:spPr>
          <a:xfrm>
            <a:off x="0" y="198781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Antoky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fifaliako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Jeso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ô,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lazaiko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Anao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Ny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ankohonana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nihaviako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Raha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mitodika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Aminao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52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781C37-9901-C554-19A2-8B96BBE1324A}"/>
              </a:ext>
            </a:extLst>
          </p:cNvPr>
          <p:cNvSpPr txBox="1"/>
          <p:nvPr/>
        </p:nvSpPr>
        <p:spPr>
          <a:xfrm>
            <a:off x="0" y="768628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Reraka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ka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atsangano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Manantena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antranao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Amboary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tokantrano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Mandohalika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Aminao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89401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9C3D525-E2B6-0986-335B-2B17704CBDB6}"/>
              </a:ext>
            </a:extLst>
          </p:cNvPr>
          <p:cNvSpPr txBox="1"/>
          <p:nvPr/>
        </p:nvSpPr>
        <p:spPr>
          <a:xfrm>
            <a:off x="397561" y="1020417"/>
            <a:ext cx="113571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Ry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Jesosy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itokiako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Izaho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mivavaka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Aminao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Mba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tahio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ilay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dada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tiako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Hiombon-dalana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Aminao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18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F95F41B-C190-A60E-A83B-0074E8088E67}"/>
              </a:ext>
            </a:extLst>
          </p:cNvPr>
          <p:cNvSpPr txBox="1"/>
          <p:nvPr/>
        </p:nvSpPr>
        <p:spPr>
          <a:xfrm>
            <a:off x="0" y="755373"/>
            <a:ext cx="121919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Mbola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zavatra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iriko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Sy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hitarainako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izao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Hitodiho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ilay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Reny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tiako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Mba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kasiho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tananao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5204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DA56BA4-5285-D646-B50A-7B5C6C754429}"/>
              </a:ext>
            </a:extLst>
          </p:cNvPr>
          <p:cNvSpPr txBox="1"/>
          <p:nvPr/>
        </p:nvSpPr>
        <p:spPr>
          <a:xfrm>
            <a:off x="649354" y="409237"/>
            <a:ext cx="1101255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ireo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dia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miasa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fatratra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Manan-javatra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kendrena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Ary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koa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manafatrafatra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Hitomboanay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fahendrena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895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0DD4B30-35CC-37D4-22EF-0C8CCD4F6D7C}"/>
              </a:ext>
            </a:extLst>
          </p:cNvPr>
          <p:cNvSpPr txBox="1"/>
          <p:nvPr/>
        </p:nvSpPr>
        <p:spPr>
          <a:xfrm>
            <a:off x="278298" y="0"/>
            <a:ext cx="1176792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Tsara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izany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nefa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Raiko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ireo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koa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andrandraiko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Mila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Anao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ho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fiatsampazana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Hahazoanay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fahombiazana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210543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16586AD-A8AD-40A8-0AD0-A51C07EC84B0}"/>
              </a:ext>
            </a:extLst>
          </p:cNvPr>
          <p:cNvSpPr txBox="1"/>
          <p:nvPr/>
        </p:nvSpPr>
        <p:spPr>
          <a:xfrm>
            <a:off x="0" y="13252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Fifandirana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hampisy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efitra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Halavirina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tokoa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Mifanaja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mifandefitra</a:t>
            </a:r>
            <a:b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Izay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no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mah’iray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80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tam</a:t>
            </a:r>
            <a:r>
              <a:rPr lang="fr-FR" sz="8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-po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29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93E0478-4ADA-069B-A927-7045C8A3F006}"/>
              </a:ext>
            </a:extLst>
          </p:cNvPr>
          <p:cNvSpPr txBox="1"/>
          <p:nvPr/>
        </p:nvSpPr>
        <p:spPr>
          <a:xfrm>
            <a:off x="622856" y="463825"/>
            <a:ext cx="111185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Ray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Reny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,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olona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ihany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Mety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tena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handratra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Fomban-javatra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eny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izany</a:t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Izaho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koa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zanaka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fr-FR" sz="72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manoa</a:t>
            </a:r>
            <a:r>
              <a:rPr lang="fr-FR" sz="7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.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5196019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Grand écran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Thème Office</vt:lpstr>
      <vt:lpstr>Tokantrano sambatra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Tokantrano sambatra</dc:title>
  <dc:creator>Gaming</dc:creator>
  <cp:lastModifiedBy>Gaming</cp:lastModifiedBy>
  <cp:revision>1</cp:revision>
  <dcterms:created xsi:type="dcterms:W3CDTF">2024-02-25T06:53:40Z</dcterms:created>
  <dcterms:modified xsi:type="dcterms:W3CDTF">2024-02-25T06:53:50Z</dcterms:modified>
</cp:coreProperties>
</file>