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B736-59DE-46ED-938D-B6BFC288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0E540-90B8-4FCE-9AA9-A9E082866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D095-4AB1-4D28-98B7-A375FC28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BAC8-241C-4A26-927D-CDB1B95A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E19F-7468-4660-8A85-251D57B9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15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2145-5030-48F2-85A3-1F8BDFD9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27CAC-00C3-4303-973D-7D981D89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44A6-2635-464A-A74E-AC23A21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AC0A-3898-4666-A9CE-83DD583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7E68-EE5A-45DD-9CA4-C6F9D0A0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5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349B-84D7-4E7A-9425-81BE06BA2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3056-A3A9-41C2-AFDB-6C0789B1D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6049-1F63-40D5-8C1E-97768ED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851D-B61C-4751-B129-F77CC016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AAC6-9DC8-4703-B46E-88894226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98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DC0C-963D-41FB-ABBD-31E84A9F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88EB-83AD-460B-A07A-E4A232AB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30F5-314E-4526-9B8D-33F6A217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1C3A-8C53-4178-8887-CAC8CFB8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847A-F76E-4B48-BE01-55F4806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7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F70D-59A1-424E-99F3-818931B5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2A37-031C-423B-839F-7A86AAC4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7930-A970-4F61-BA3F-25557D83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B56A-C884-4615-B67E-EAD0608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F46E-6178-4CD9-802E-F8D2630D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5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455-B156-47BF-95E5-D83CB286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555B-5222-4D5B-98CE-515B07B4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B89E3-B250-436E-A829-9EF8009E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9ED99-E675-4450-9B78-928179C8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2F867-864F-4522-B1E4-DEB980A4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058AB-4149-4031-A2BE-063CFA1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1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7CFE-9FC8-48B4-AAB4-A33AA01D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274E-ACBB-4B3A-827A-C4F02000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1E372-9609-48B0-B637-F348F759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70EE5-A978-4F14-9AAD-59B147728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40194-5538-45CC-8251-6A4058E3C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FE3DD-C3F2-4562-BAB8-AEE507B5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13287-B39A-4C67-979C-25F04171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C6719-8DC1-484A-B5CB-CC769ED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33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06A7-C0F0-4BB1-BF75-D7F068BF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0D167-2D86-4214-A6BF-F67F5494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FFC00-6DF7-421F-BBF3-03966B02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FC612-B0A6-4047-9CF1-26B83664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56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00ADA-B66E-4980-8449-7C7A1DC6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3D3E1-59DD-4BFF-A8D8-0F5F698E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BC23-0729-4B80-9FA6-8FE05EA0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6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41D7-8031-461B-9DED-06E0E697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4579-E470-49D9-A464-60D74858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9C772-3FF8-4F2D-90E2-A096E9745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4D78-7051-4AD7-8AED-4C9EB53E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83BA-478A-48F5-84EA-69D5B899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4ADE-C51F-49DA-9BE8-1D2CF5FD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60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6A56-4AEF-4731-A8FB-5758A534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F1EC3-87B3-48BA-B994-E43E6ABC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C6BC-3A93-4872-A51F-FD88FFD1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985F-5AA8-4F27-9ED4-ECE92A8D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02B5E-728C-45A0-B1A0-6134AD35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5ECB-4995-4FB1-ADAF-9B75412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5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846A5-449C-49A1-8954-E20DF9DC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3630-EF06-41C2-8150-5BB923FA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AEBC-698F-4226-8E7C-5EA990E8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EF7F-B6BD-487E-8973-5EEC3A3A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60C5-39FD-4FF5-A961-8047BE037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89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29961-E0E4-46BE-9279-B38E1C87531B}"/>
              </a:ext>
            </a:extLst>
          </p:cNvPr>
          <p:cNvSpPr/>
          <p:nvPr/>
        </p:nvSpPr>
        <p:spPr>
          <a:xfrm>
            <a:off x="261270" y="291247"/>
            <a:ext cx="44046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Recurrent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EB641-5CA6-40A0-B8AC-740461835F1A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7E1A-0923-4FF3-B7EB-F137091D5BE3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E3789-30F6-4305-AD6F-EF34F0F431D3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14514C-7978-4A77-9AA3-D7BFD135E73A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3FA1-A7E0-48E9-BD44-9D01D501FDC5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02AE0-C9C8-44ED-A8E4-D347541CFC4B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CD36E-99B4-4523-8995-B634AB173BCD}"/>
              </a:ext>
            </a:extLst>
          </p:cNvPr>
          <p:cNvSpPr/>
          <p:nvPr/>
        </p:nvSpPr>
        <p:spPr>
          <a:xfrm>
            <a:off x="2568432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0860D-697E-46CF-91ED-E39DBAD16761}"/>
              </a:ext>
            </a:extLst>
          </p:cNvPr>
          <p:cNvSpPr/>
          <p:nvPr/>
        </p:nvSpPr>
        <p:spPr>
          <a:xfrm>
            <a:off x="3200399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C2D8-F766-49B6-99EA-F52BA554A5A4}"/>
              </a:ext>
            </a:extLst>
          </p:cNvPr>
          <p:cNvSpPr/>
          <p:nvPr/>
        </p:nvSpPr>
        <p:spPr>
          <a:xfrm>
            <a:off x="3832366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A8E17E-6787-4B92-96C3-FF1179216C20}"/>
              </a:ext>
            </a:extLst>
          </p:cNvPr>
          <p:cNvSpPr/>
          <p:nvPr/>
        </p:nvSpPr>
        <p:spPr>
          <a:xfrm>
            <a:off x="4471529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6F7F58-78E9-44FC-A82E-E2D5A5E924A5}"/>
              </a:ext>
            </a:extLst>
          </p:cNvPr>
          <p:cNvSpPr/>
          <p:nvPr/>
        </p:nvSpPr>
        <p:spPr>
          <a:xfrm>
            <a:off x="5096300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A63AC1-E03F-49FC-87B3-330611341BCC}"/>
              </a:ext>
            </a:extLst>
          </p:cNvPr>
          <p:cNvSpPr/>
          <p:nvPr/>
        </p:nvSpPr>
        <p:spPr>
          <a:xfrm>
            <a:off x="5842926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0586C-73E4-4AEB-9BEF-294137188DB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990676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0140BB-3777-480B-B993-A236BFCBAE2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622643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475B16-DA04-414D-A09A-A90F9570390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2779554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6B956-62BC-46DE-9970-DEFB138DB459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411521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5D84D0-7E4D-4756-9216-777847076E8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043488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D51F3C-6710-4EC6-8615-E2BBDEC777AD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4675456" y="2483141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9D435D-B219-45D8-A8EE-D15A679FF08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5307422" y="2483141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454135-9160-459B-ACF7-58505C8B185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054048" y="2483141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47FBA8-2538-453A-939E-ECB0CE30E70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254610" y="3018924"/>
            <a:ext cx="216919" cy="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44E28F-FBE8-4B4D-8E68-E60FDEA6E0D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893773" y="3027598"/>
            <a:ext cx="2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04FFEA-1850-4081-A921-C16D8CFA0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518544" y="3027598"/>
            <a:ext cx="32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E6B368-519E-45E2-8F12-9581E0059A1B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73A80E-54B3-479B-A9EB-8BBF0B6F37BF}"/>
              </a:ext>
            </a:extLst>
          </p:cNvPr>
          <p:cNvSpPr/>
          <p:nvPr/>
        </p:nvSpPr>
        <p:spPr>
          <a:xfrm>
            <a:off x="6602760" y="2805782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DCC2AE-FB4C-477F-ABFB-D1AFA4291B73}"/>
              </a:ext>
            </a:extLst>
          </p:cNvPr>
          <p:cNvSpPr/>
          <p:nvPr/>
        </p:nvSpPr>
        <p:spPr>
          <a:xfrm>
            <a:off x="2463571" y="3563381"/>
            <a:ext cx="3169629" cy="5847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44E9BF-D0F0-4E61-9B95-C38D5A0CF2ED}"/>
              </a:ext>
            </a:extLst>
          </p:cNvPr>
          <p:cNvSpPr/>
          <p:nvPr/>
        </p:nvSpPr>
        <p:spPr>
          <a:xfrm>
            <a:off x="5623406" y="3566279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03F233-9970-4F82-BAC2-E7F04F8265E8}"/>
              </a:ext>
            </a:extLst>
          </p:cNvPr>
          <p:cNvSpPr/>
          <p:nvPr/>
        </p:nvSpPr>
        <p:spPr>
          <a:xfrm>
            <a:off x="6614893" y="3620866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C4EC9A-318F-4CB3-89BB-D2E2ACE8E54B}"/>
              </a:ext>
            </a:extLst>
          </p:cNvPr>
          <p:cNvSpPr/>
          <p:nvPr/>
        </p:nvSpPr>
        <p:spPr>
          <a:xfrm>
            <a:off x="5623406" y="4374860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42CFEF-7B8D-4140-A6A6-ACA3AE2AE396}"/>
              </a:ext>
            </a:extLst>
          </p:cNvPr>
          <p:cNvSpPr/>
          <p:nvPr/>
        </p:nvSpPr>
        <p:spPr>
          <a:xfrm>
            <a:off x="6678332" y="4429447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9119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shyma</dc:creator>
  <cp:lastModifiedBy>shyma</cp:lastModifiedBy>
  <cp:revision>3</cp:revision>
  <dcterms:created xsi:type="dcterms:W3CDTF">2020-10-08T13:10:19Z</dcterms:created>
  <dcterms:modified xsi:type="dcterms:W3CDTF">2020-10-08T13:20:19Z</dcterms:modified>
</cp:coreProperties>
</file>