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B736-59DE-46ED-938D-B6BFC2881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0E540-90B8-4FCE-9AA9-A9E082866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CD095-4AB1-4D28-98B7-A375FC288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828A-6101-4D73-932A-A181D6A1C36D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ABAC8-241C-4A26-927D-CDB1B95A6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DE19F-7468-4660-8A85-251D57B9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6B06-31F2-4D0F-BDC0-029FBD8E63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815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2145-5030-48F2-85A3-1F8BDFD9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27CAC-00C3-4303-973D-7D981D891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F44A6-2635-464A-A74E-AC23A21D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828A-6101-4D73-932A-A181D6A1C36D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9AC0A-3898-4666-A9CE-83DD58304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57E68-EE5A-45DD-9CA4-C6F9D0A0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6B06-31F2-4D0F-BDC0-029FBD8E63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153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73349B-84D7-4E7A-9425-81BE06BA2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83056-A3A9-41C2-AFDB-6C0789B1D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66049-1F63-40D5-8C1E-97768ED3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828A-6101-4D73-932A-A181D6A1C36D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C851D-B61C-4751-B129-F77CC0162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7AAC6-9DC8-4703-B46E-88894226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6B06-31F2-4D0F-BDC0-029FBD8E63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398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DC0C-963D-41FB-ABBD-31E84A9F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988EB-83AD-460B-A07A-E4A232AB2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630F5-314E-4526-9B8D-33F6A2177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828A-6101-4D73-932A-A181D6A1C36D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E1C3A-8C53-4178-8887-CAC8CFB8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B847A-F76E-4B48-BE01-55F4806B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6B06-31F2-4D0F-BDC0-029FBD8E63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973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F70D-59A1-424E-99F3-818931B51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62A37-031C-423B-839F-7A86AAC4F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D7930-A970-4F61-BA3F-25557D830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828A-6101-4D73-932A-A181D6A1C36D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BB56A-C884-4615-B67E-EAD06086F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AF46E-6178-4CD9-802E-F8D2630D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6B06-31F2-4D0F-BDC0-029FBD8E63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853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8455-B156-47BF-95E5-D83CB286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B555B-5222-4D5B-98CE-515B07B41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B89E3-B250-436E-A829-9EF8009E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9ED99-E675-4450-9B78-928179C8D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828A-6101-4D73-932A-A181D6A1C36D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2F867-864F-4522-B1E4-DEB980A48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058AB-4149-4031-A2BE-063CFA1F1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6B06-31F2-4D0F-BDC0-029FBD8E63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211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7CFE-9FC8-48B4-AAB4-A33AA01D7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5274E-ACBB-4B3A-827A-C4F020009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1E372-9609-48B0-B637-F348F7591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170EE5-A978-4F14-9AAD-59B147728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B40194-5538-45CC-8251-6A4058E3C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8FE3DD-C3F2-4562-BAB8-AEE507B5D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828A-6101-4D73-932A-A181D6A1C36D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13287-B39A-4C67-979C-25F041719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C6719-8DC1-484A-B5CB-CC769EDD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6B06-31F2-4D0F-BDC0-029FBD8E63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233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06A7-C0F0-4BB1-BF75-D7F068BFE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0D167-2D86-4214-A6BF-F67F5494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828A-6101-4D73-932A-A181D6A1C36D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FFC00-6DF7-421F-BBF3-03966B02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FC612-B0A6-4047-9CF1-26B83664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6B06-31F2-4D0F-BDC0-029FBD8E63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356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D00ADA-B66E-4980-8449-7C7A1DC6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828A-6101-4D73-932A-A181D6A1C36D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03D3E1-59DD-4BFF-A8D8-0F5F698E5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FBC23-0729-4B80-9FA6-8FE05EA0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6B06-31F2-4D0F-BDC0-029FBD8E63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461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541D7-8031-461B-9DED-06E0E697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C4579-E470-49D9-A464-60D74858D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9C772-3FF8-4F2D-90E2-A096E9745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E4D78-7051-4AD7-8AED-4C9EB53E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828A-6101-4D73-932A-A181D6A1C36D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183BA-478A-48F5-84EA-69D5B899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E4ADE-C51F-49DA-9BE8-1D2CF5FD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6B06-31F2-4D0F-BDC0-029FBD8E63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660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56A56-4AEF-4731-A8FB-5758A534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5F1EC3-87B3-48BA-B994-E43E6ABCE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2C6BC-3A93-4872-A51F-FD88FFD1D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1985F-5AA8-4F27-9ED4-ECE92A8D6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7828A-6101-4D73-932A-A181D6A1C36D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02B5E-728C-45A0-B1A0-6134AD35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95ECB-4995-4FB1-ADAF-9B754127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6B06-31F2-4D0F-BDC0-029FBD8E63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651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7846A5-449C-49A1-8954-E20DF9DCE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F3630-EF06-41C2-8150-5BB923FA2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9AEBC-698F-4226-8E7C-5EA990E8F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7828A-6101-4D73-932A-A181D6A1C36D}" type="datetimeFigureOut">
              <a:rPr lang="en-SG" smtClean="0"/>
              <a:t>8/10/2020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EEF7F-B6BD-487E-8973-5EEC3A3A4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D60C5-39FD-4FF5-A961-8047BE037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96B06-31F2-4D0F-BDC0-029FBD8E639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789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7AB8D5-6D7A-4242-AC3E-BDF95975A94F}"/>
              </a:ext>
            </a:extLst>
          </p:cNvPr>
          <p:cNvSpPr/>
          <p:nvPr/>
        </p:nvSpPr>
        <p:spPr>
          <a:xfrm>
            <a:off x="568855" y="291247"/>
            <a:ext cx="378943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Single Linear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44724-160A-4023-B460-7F5F66CD59E4}"/>
              </a:ext>
            </a:extLst>
          </p:cNvPr>
          <p:cNvSpPr/>
          <p:nvPr/>
        </p:nvSpPr>
        <p:spPr>
          <a:xfrm>
            <a:off x="2463571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1431EB-2B8B-4E37-9761-001F5082E408}"/>
              </a:ext>
            </a:extLst>
          </p:cNvPr>
          <p:cNvSpPr/>
          <p:nvPr/>
        </p:nvSpPr>
        <p:spPr>
          <a:xfrm>
            <a:off x="3095538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223DE-5DAD-4C86-A063-C0D3C4807C58}"/>
              </a:ext>
            </a:extLst>
          </p:cNvPr>
          <p:cNvSpPr/>
          <p:nvPr/>
        </p:nvSpPr>
        <p:spPr>
          <a:xfrm>
            <a:off x="3727505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4C1B20-D18D-4D2D-BB80-D12FC90DF01C}"/>
              </a:ext>
            </a:extLst>
          </p:cNvPr>
          <p:cNvSpPr/>
          <p:nvPr/>
        </p:nvSpPr>
        <p:spPr>
          <a:xfrm>
            <a:off x="4359472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E68166-671A-4446-B5DF-703D82950C8C}"/>
              </a:ext>
            </a:extLst>
          </p:cNvPr>
          <p:cNvSpPr/>
          <p:nvPr/>
        </p:nvSpPr>
        <p:spPr>
          <a:xfrm>
            <a:off x="4991439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51AA2E-3FCC-4A22-9579-CF2308F3F806}"/>
              </a:ext>
            </a:extLst>
          </p:cNvPr>
          <p:cNvSpPr/>
          <p:nvPr/>
        </p:nvSpPr>
        <p:spPr>
          <a:xfrm>
            <a:off x="5623406" y="1898366"/>
            <a:ext cx="86128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t=119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2D93F7-2C58-42D8-9466-4CF4A1DE2A76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779554" y="2483141"/>
            <a:ext cx="1" cy="34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EE3765-321A-4698-B55E-5B0377485EC0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411521" y="2483141"/>
            <a:ext cx="1" cy="34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1016A5-316E-4F2B-930D-FB6A2E4A26A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043488" y="2483141"/>
            <a:ext cx="1" cy="34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ED6E69-8F39-4124-93DE-D1197B22B863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675456" y="2483141"/>
            <a:ext cx="7195" cy="35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7A7F34-E19E-4168-BEE0-079A7ECEE96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5307422" y="2483141"/>
            <a:ext cx="1" cy="35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7A1516-52DB-4710-AB24-AC6B64FF26A2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054048" y="2483141"/>
            <a:ext cx="0" cy="35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8328FC9-5094-43D3-BA32-C0240877E75A}"/>
              </a:ext>
            </a:extLst>
          </p:cNvPr>
          <p:cNvSpPr/>
          <p:nvPr/>
        </p:nvSpPr>
        <p:spPr>
          <a:xfrm>
            <a:off x="6613339" y="1990698"/>
            <a:ext cx="73930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53ADF1-FB21-49DD-B7A4-B467AECD5381}"/>
              </a:ext>
            </a:extLst>
          </p:cNvPr>
          <p:cNvSpPr/>
          <p:nvPr/>
        </p:nvSpPr>
        <p:spPr>
          <a:xfrm>
            <a:off x="6608839" y="3012340"/>
            <a:ext cx="8611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D04446-5FA0-4C8E-BFA4-7A0F7E56A312}"/>
              </a:ext>
            </a:extLst>
          </p:cNvPr>
          <p:cNvSpPr/>
          <p:nvPr/>
        </p:nvSpPr>
        <p:spPr>
          <a:xfrm>
            <a:off x="5623406" y="3834993"/>
            <a:ext cx="86128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t=120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8638E9-D66B-4046-97D7-6085837244E2}"/>
              </a:ext>
            </a:extLst>
          </p:cNvPr>
          <p:cNvSpPr/>
          <p:nvPr/>
        </p:nvSpPr>
        <p:spPr>
          <a:xfrm>
            <a:off x="6614893" y="3906358"/>
            <a:ext cx="12504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70E42F-3481-424F-A925-C865F9C6F7A9}"/>
              </a:ext>
            </a:extLst>
          </p:cNvPr>
          <p:cNvSpPr/>
          <p:nvPr/>
        </p:nvSpPr>
        <p:spPr>
          <a:xfrm>
            <a:off x="5623406" y="4700894"/>
            <a:ext cx="861284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t=120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633B356-7B04-40C5-96BA-59CE064FF68E}"/>
              </a:ext>
            </a:extLst>
          </p:cNvPr>
          <p:cNvSpPr/>
          <p:nvPr/>
        </p:nvSpPr>
        <p:spPr>
          <a:xfrm>
            <a:off x="6678332" y="4755481"/>
            <a:ext cx="7377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Label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D981EAC-886D-4F7E-A71B-C16AE1EF43C9}"/>
              </a:ext>
            </a:extLst>
          </p:cNvPr>
          <p:cNvSpPr/>
          <p:nvPr/>
        </p:nvSpPr>
        <p:spPr>
          <a:xfrm>
            <a:off x="2429406" y="2851389"/>
            <a:ext cx="63196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B48ABF1-F2DD-4437-8EBF-95CD47184CC5}"/>
              </a:ext>
            </a:extLst>
          </p:cNvPr>
          <p:cNvSpPr/>
          <p:nvPr/>
        </p:nvSpPr>
        <p:spPr>
          <a:xfrm>
            <a:off x="3061373" y="2851389"/>
            <a:ext cx="63196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ED714D2-F6D2-4B52-9183-B3DF69D0C9F4}"/>
              </a:ext>
            </a:extLst>
          </p:cNvPr>
          <p:cNvSpPr/>
          <p:nvPr/>
        </p:nvSpPr>
        <p:spPr>
          <a:xfrm>
            <a:off x="3693340" y="2851389"/>
            <a:ext cx="63196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B0832BE-FF85-40AD-B7A0-8393558326A6}"/>
              </a:ext>
            </a:extLst>
          </p:cNvPr>
          <p:cNvSpPr/>
          <p:nvPr/>
        </p:nvSpPr>
        <p:spPr>
          <a:xfrm>
            <a:off x="4325307" y="2851389"/>
            <a:ext cx="63196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8267265-8F23-4B2A-BB3A-1F416034736A}"/>
              </a:ext>
            </a:extLst>
          </p:cNvPr>
          <p:cNvSpPr/>
          <p:nvPr/>
        </p:nvSpPr>
        <p:spPr>
          <a:xfrm>
            <a:off x="4957274" y="2851389"/>
            <a:ext cx="63196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13435E4-7CF1-43DC-837C-78950040153C}"/>
              </a:ext>
            </a:extLst>
          </p:cNvPr>
          <p:cNvSpPr/>
          <p:nvPr/>
        </p:nvSpPr>
        <p:spPr>
          <a:xfrm>
            <a:off x="5589241" y="2851389"/>
            <a:ext cx="86128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704CD2D-9076-4CA1-BA8F-163257E9B63A}"/>
              </a:ext>
            </a:extLst>
          </p:cNvPr>
          <p:cNvSpPr/>
          <p:nvPr/>
        </p:nvSpPr>
        <p:spPr>
          <a:xfrm>
            <a:off x="2458784" y="3829885"/>
            <a:ext cx="63196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03B815A-0169-43FB-A24E-2A3DCF8F30D8}"/>
              </a:ext>
            </a:extLst>
          </p:cNvPr>
          <p:cNvSpPr/>
          <p:nvPr/>
        </p:nvSpPr>
        <p:spPr>
          <a:xfrm>
            <a:off x="3090751" y="3829885"/>
            <a:ext cx="63196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69A1278-1467-41AE-8C20-69A3CCAF6781}"/>
              </a:ext>
            </a:extLst>
          </p:cNvPr>
          <p:cNvSpPr/>
          <p:nvPr/>
        </p:nvSpPr>
        <p:spPr>
          <a:xfrm>
            <a:off x="3722718" y="3829885"/>
            <a:ext cx="63196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95CEF85-46F0-4511-B2D5-BB6F15B0F338}"/>
              </a:ext>
            </a:extLst>
          </p:cNvPr>
          <p:cNvSpPr/>
          <p:nvPr/>
        </p:nvSpPr>
        <p:spPr>
          <a:xfrm>
            <a:off x="4354685" y="3829885"/>
            <a:ext cx="63196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t=4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11BACF3-47A5-4F90-AB93-1EC77425D8A5}"/>
              </a:ext>
            </a:extLst>
          </p:cNvPr>
          <p:cNvSpPr/>
          <p:nvPr/>
        </p:nvSpPr>
        <p:spPr>
          <a:xfrm>
            <a:off x="4986652" y="3829885"/>
            <a:ext cx="63196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t=…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9D6494F-CA28-4745-8A5E-A04999FDC753}"/>
              </a:ext>
            </a:extLst>
          </p:cNvPr>
          <p:cNvCxnSpPr>
            <a:cxnSpLocks/>
          </p:cNvCxnSpPr>
          <p:nvPr/>
        </p:nvCxnSpPr>
        <p:spPr>
          <a:xfrm flipH="1">
            <a:off x="2779554" y="3429228"/>
            <a:ext cx="1" cy="34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22E63F2-F4DA-4D6C-8CC6-7960281E23FA}"/>
              </a:ext>
            </a:extLst>
          </p:cNvPr>
          <p:cNvCxnSpPr>
            <a:cxnSpLocks/>
          </p:cNvCxnSpPr>
          <p:nvPr/>
        </p:nvCxnSpPr>
        <p:spPr>
          <a:xfrm flipH="1">
            <a:off x="3411521" y="3429228"/>
            <a:ext cx="1" cy="34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22EA57-170F-491E-B6C3-D9BC4512839C}"/>
              </a:ext>
            </a:extLst>
          </p:cNvPr>
          <p:cNvCxnSpPr>
            <a:cxnSpLocks/>
          </p:cNvCxnSpPr>
          <p:nvPr/>
        </p:nvCxnSpPr>
        <p:spPr>
          <a:xfrm flipH="1">
            <a:off x="4043488" y="3429228"/>
            <a:ext cx="1" cy="34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40713F4-55C4-47E5-88F9-2E3538195189}"/>
              </a:ext>
            </a:extLst>
          </p:cNvPr>
          <p:cNvCxnSpPr>
            <a:cxnSpLocks/>
          </p:cNvCxnSpPr>
          <p:nvPr/>
        </p:nvCxnSpPr>
        <p:spPr>
          <a:xfrm>
            <a:off x="4675456" y="3429228"/>
            <a:ext cx="7195" cy="35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9BC343F-73C4-42B9-ACE7-547001BFE537}"/>
              </a:ext>
            </a:extLst>
          </p:cNvPr>
          <p:cNvCxnSpPr>
            <a:cxnSpLocks/>
          </p:cNvCxnSpPr>
          <p:nvPr/>
        </p:nvCxnSpPr>
        <p:spPr>
          <a:xfrm flipH="1">
            <a:off x="5307422" y="3429228"/>
            <a:ext cx="1" cy="35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554AE26-A2CD-4229-9C82-2412A80C88F8}"/>
              </a:ext>
            </a:extLst>
          </p:cNvPr>
          <p:cNvCxnSpPr>
            <a:cxnSpLocks/>
          </p:cNvCxnSpPr>
          <p:nvPr/>
        </p:nvCxnSpPr>
        <p:spPr>
          <a:xfrm>
            <a:off x="6054048" y="3429228"/>
            <a:ext cx="0" cy="35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7D9CC170-552B-4A88-88FA-6A348F24CA30}"/>
              </a:ext>
            </a:extLst>
          </p:cNvPr>
          <p:cNvSpPr/>
          <p:nvPr/>
        </p:nvSpPr>
        <p:spPr>
          <a:xfrm>
            <a:off x="2463570" y="4700894"/>
            <a:ext cx="631967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1485B61-5B61-4D53-BB14-3EAA6A54FAB9}"/>
              </a:ext>
            </a:extLst>
          </p:cNvPr>
          <p:cNvSpPr/>
          <p:nvPr/>
        </p:nvSpPr>
        <p:spPr>
          <a:xfrm>
            <a:off x="3095537" y="4700894"/>
            <a:ext cx="631967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152BD9F-C27C-418C-BC80-61E0586F8119}"/>
              </a:ext>
            </a:extLst>
          </p:cNvPr>
          <p:cNvSpPr/>
          <p:nvPr/>
        </p:nvSpPr>
        <p:spPr>
          <a:xfrm>
            <a:off x="3727504" y="4700894"/>
            <a:ext cx="631967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t=3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745173C-7078-4E17-9DBF-6676F2AFB41F}"/>
              </a:ext>
            </a:extLst>
          </p:cNvPr>
          <p:cNvSpPr/>
          <p:nvPr/>
        </p:nvSpPr>
        <p:spPr>
          <a:xfrm>
            <a:off x="4359471" y="4700894"/>
            <a:ext cx="631967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65F98C-0204-4EC2-8F7E-A996E45C0888}"/>
              </a:ext>
            </a:extLst>
          </p:cNvPr>
          <p:cNvSpPr/>
          <p:nvPr/>
        </p:nvSpPr>
        <p:spPr>
          <a:xfrm>
            <a:off x="4991438" y="4700894"/>
            <a:ext cx="631967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t=…</a:t>
            </a:r>
          </a:p>
        </p:txBody>
      </p:sp>
    </p:spTree>
    <p:extLst>
      <p:ext uri="{BB962C8B-B14F-4D97-AF65-F5344CB8AC3E}">
        <p14:creationId xmlns:p14="http://schemas.microsoft.com/office/powerpoint/2010/main" val="191774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7AB8D5-6D7A-4242-AC3E-BDF95975A94F}"/>
              </a:ext>
            </a:extLst>
          </p:cNvPr>
          <p:cNvSpPr/>
          <p:nvPr/>
        </p:nvSpPr>
        <p:spPr>
          <a:xfrm>
            <a:off x="564046" y="291247"/>
            <a:ext cx="379905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Single Dense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544724-160A-4023-B460-7F5F66CD59E4}"/>
              </a:ext>
            </a:extLst>
          </p:cNvPr>
          <p:cNvSpPr/>
          <p:nvPr/>
        </p:nvSpPr>
        <p:spPr>
          <a:xfrm>
            <a:off x="2463571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1431EB-2B8B-4E37-9761-001F5082E408}"/>
              </a:ext>
            </a:extLst>
          </p:cNvPr>
          <p:cNvSpPr/>
          <p:nvPr/>
        </p:nvSpPr>
        <p:spPr>
          <a:xfrm>
            <a:off x="3095538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223DE-5DAD-4C86-A063-C0D3C4807C58}"/>
              </a:ext>
            </a:extLst>
          </p:cNvPr>
          <p:cNvSpPr/>
          <p:nvPr/>
        </p:nvSpPr>
        <p:spPr>
          <a:xfrm>
            <a:off x="3727505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4C1B20-D18D-4D2D-BB80-D12FC90DF01C}"/>
              </a:ext>
            </a:extLst>
          </p:cNvPr>
          <p:cNvSpPr/>
          <p:nvPr/>
        </p:nvSpPr>
        <p:spPr>
          <a:xfrm>
            <a:off x="4359472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E68166-671A-4446-B5DF-703D82950C8C}"/>
              </a:ext>
            </a:extLst>
          </p:cNvPr>
          <p:cNvSpPr/>
          <p:nvPr/>
        </p:nvSpPr>
        <p:spPr>
          <a:xfrm>
            <a:off x="4991439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51AA2E-3FCC-4A22-9579-CF2308F3F806}"/>
              </a:ext>
            </a:extLst>
          </p:cNvPr>
          <p:cNvSpPr/>
          <p:nvPr/>
        </p:nvSpPr>
        <p:spPr>
          <a:xfrm>
            <a:off x="5623406" y="1898366"/>
            <a:ext cx="86128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t=119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7A1516-52DB-4710-AB24-AC6B64FF26A2}"/>
              </a:ext>
            </a:extLst>
          </p:cNvPr>
          <p:cNvCxnSpPr>
            <a:cxnSpLocks/>
            <a:stCxn id="10" idx="2"/>
            <a:endCxn id="48" idx="0"/>
          </p:cNvCxnSpPr>
          <p:nvPr/>
        </p:nvCxnSpPr>
        <p:spPr>
          <a:xfrm>
            <a:off x="6054048" y="2483141"/>
            <a:ext cx="7780" cy="368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8328FC9-5094-43D3-BA32-C0240877E75A}"/>
              </a:ext>
            </a:extLst>
          </p:cNvPr>
          <p:cNvSpPr/>
          <p:nvPr/>
        </p:nvSpPr>
        <p:spPr>
          <a:xfrm>
            <a:off x="6613339" y="1990698"/>
            <a:ext cx="73930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53ADF1-FB21-49DD-B7A4-B467AECD5381}"/>
              </a:ext>
            </a:extLst>
          </p:cNvPr>
          <p:cNvSpPr/>
          <p:nvPr/>
        </p:nvSpPr>
        <p:spPr>
          <a:xfrm>
            <a:off x="6608839" y="3012340"/>
            <a:ext cx="8611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D04446-5FA0-4C8E-BFA4-7A0F7E56A312}"/>
              </a:ext>
            </a:extLst>
          </p:cNvPr>
          <p:cNvSpPr/>
          <p:nvPr/>
        </p:nvSpPr>
        <p:spPr>
          <a:xfrm>
            <a:off x="5640184" y="3801437"/>
            <a:ext cx="86128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t=120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8638E9-D66B-4046-97D7-6085837244E2}"/>
              </a:ext>
            </a:extLst>
          </p:cNvPr>
          <p:cNvSpPr/>
          <p:nvPr/>
        </p:nvSpPr>
        <p:spPr>
          <a:xfrm>
            <a:off x="6614893" y="3906358"/>
            <a:ext cx="12504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D70E42F-3481-424F-A925-C865F9C6F7A9}"/>
              </a:ext>
            </a:extLst>
          </p:cNvPr>
          <p:cNvSpPr/>
          <p:nvPr/>
        </p:nvSpPr>
        <p:spPr>
          <a:xfrm>
            <a:off x="5648573" y="4591837"/>
            <a:ext cx="861284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t=120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633B356-7B04-40C5-96BA-59CE064FF68E}"/>
              </a:ext>
            </a:extLst>
          </p:cNvPr>
          <p:cNvSpPr/>
          <p:nvPr/>
        </p:nvSpPr>
        <p:spPr>
          <a:xfrm>
            <a:off x="6686721" y="4646424"/>
            <a:ext cx="7377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Label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D981EAC-886D-4F7E-A71B-C16AE1EF43C9}"/>
              </a:ext>
            </a:extLst>
          </p:cNvPr>
          <p:cNvSpPr/>
          <p:nvPr/>
        </p:nvSpPr>
        <p:spPr>
          <a:xfrm>
            <a:off x="2471351" y="2851389"/>
            <a:ext cx="3159835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Warmup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13435E4-7CF1-43DC-837C-78950040153C}"/>
              </a:ext>
            </a:extLst>
          </p:cNvPr>
          <p:cNvSpPr/>
          <p:nvPr/>
        </p:nvSpPr>
        <p:spPr>
          <a:xfrm>
            <a:off x="5631186" y="2851389"/>
            <a:ext cx="86128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554AE26-A2CD-4229-9C82-2412A80C88F8}"/>
              </a:ext>
            </a:extLst>
          </p:cNvPr>
          <p:cNvCxnSpPr>
            <a:cxnSpLocks/>
          </p:cNvCxnSpPr>
          <p:nvPr/>
        </p:nvCxnSpPr>
        <p:spPr>
          <a:xfrm>
            <a:off x="6054048" y="3429228"/>
            <a:ext cx="0" cy="35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88800DEE-1A42-4DD7-B721-5C3A03D48DCD}"/>
              </a:ext>
            </a:extLst>
          </p:cNvPr>
          <p:cNvCxnSpPr>
            <a:stCxn id="5" idx="2"/>
            <a:endCxn id="48" idx="0"/>
          </p:cNvCxnSpPr>
          <p:nvPr/>
        </p:nvCxnSpPr>
        <p:spPr>
          <a:xfrm rot="16200000" flipH="1">
            <a:off x="4236567" y="1026128"/>
            <a:ext cx="368248" cy="32822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B8746937-4D58-43FE-94A2-1E76450B4F19}"/>
              </a:ext>
            </a:extLst>
          </p:cNvPr>
          <p:cNvCxnSpPr>
            <a:cxnSpLocks/>
            <a:stCxn id="6" idx="2"/>
            <a:endCxn id="48" idx="0"/>
          </p:cNvCxnSpPr>
          <p:nvPr/>
        </p:nvCxnSpPr>
        <p:spPr>
          <a:xfrm rot="16200000" flipH="1">
            <a:off x="4552551" y="1342112"/>
            <a:ext cx="368248" cy="26503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45068BFD-8D58-401F-96A4-EB09344C4723}"/>
              </a:ext>
            </a:extLst>
          </p:cNvPr>
          <p:cNvCxnSpPr>
            <a:cxnSpLocks/>
            <a:stCxn id="7" idx="2"/>
            <a:endCxn id="48" idx="0"/>
          </p:cNvCxnSpPr>
          <p:nvPr/>
        </p:nvCxnSpPr>
        <p:spPr>
          <a:xfrm rot="16200000" flipH="1">
            <a:off x="4868534" y="1658095"/>
            <a:ext cx="368248" cy="20183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A56B149B-BCDE-4AE8-98EA-41F51A3D5BDE}"/>
              </a:ext>
            </a:extLst>
          </p:cNvPr>
          <p:cNvCxnSpPr>
            <a:cxnSpLocks/>
            <a:stCxn id="8" idx="2"/>
            <a:endCxn id="48" idx="0"/>
          </p:cNvCxnSpPr>
          <p:nvPr/>
        </p:nvCxnSpPr>
        <p:spPr>
          <a:xfrm rot="16200000" flipH="1">
            <a:off x="5184518" y="1974079"/>
            <a:ext cx="368248" cy="13863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E2746F7F-3EA7-49C8-9BE7-9FF76FA35BB2}"/>
              </a:ext>
            </a:extLst>
          </p:cNvPr>
          <p:cNvCxnSpPr>
            <a:cxnSpLocks/>
            <a:stCxn id="9" idx="2"/>
            <a:endCxn id="48" idx="0"/>
          </p:cNvCxnSpPr>
          <p:nvPr/>
        </p:nvCxnSpPr>
        <p:spPr>
          <a:xfrm rot="16200000" flipH="1">
            <a:off x="5500501" y="2290062"/>
            <a:ext cx="368248" cy="7544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0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329961-E0E4-46BE-9279-B38E1C87531B}"/>
              </a:ext>
            </a:extLst>
          </p:cNvPr>
          <p:cNvSpPr/>
          <p:nvPr/>
        </p:nvSpPr>
        <p:spPr>
          <a:xfrm>
            <a:off x="261270" y="291247"/>
            <a:ext cx="44046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Single Recurrent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2EB641-5CA6-40A0-B8AC-740461835F1A}"/>
              </a:ext>
            </a:extLst>
          </p:cNvPr>
          <p:cNvSpPr/>
          <p:nvPr/>
        </p:nvSpPr>
        <p:spPr>
          <a:xfrm>
            <a:off x="2463571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0B7E1A-0923-4FF3-B7EB-F137091D5BE3}"/>
              </a:ext>
            </a:extLst>
          </p:cNvPr>
          <p:cNvSpPr/>
          <p:nvPr/>
        </p:nvSpPr>
        <p:spPr>
          <a:xfrm>
            <a:off x="3095538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5E3789-30F6-4305-AD6F-EF34F0F431D3}"/>
              </a:ext>
            </a:extLst>
          </p:cNvPr>
          <p:cNvSpPr/>
          <p:nvPr/>
        </p:nvSpPr>
        <p:spPr>
          <a:xfrm>
            <a:off x="3727505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14514C-7978-4A77-9AA3-D7BFD135E73A}"/>
              </a:ext>
            </a:extLst>
          </p:cNvPr>
          <p:cNvSpPr/>
          <p:nvPr/>
        </p:nvSpPr>
        <p:spPr>
          <a:xfrm>
            <a:off x="4359472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3FA1-A7E0-48E9-BD44-9D01D501FDC5}"/>
              </a:ext>
            </a:extLst>
          </p:cNvPr>
          <p:cNvSpPr/>
          <p:nvPr/>
        </p:nvSpPr>
        <p:spPr>
          <a:xfrm>
            <a:off x="4991439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D02AE0-C9C8-44ED-A8E4-D347541CFC4B}"/>
              </a:ext>
            </a:extLst>
          </p:cNvPr>
          <p:cNvSpPr/>
          <p:nvPr/>
        </p:nvSpPr>
        <p:spPr>
          <a:xfrm>
            <a:off x="5623406" y="1898366"/>
            <a:ext cx="86128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t=119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BCD36E-99B4-4523-8995-B634AB173BCD}"/>
              </a:ext>
            </a:extLst>
          </p:cNvPr>
          <p:cNvSpPr/>
          <p:nvPr/>
        </p:nvSpPr>
        <p:spPr>
          <a:xfrm>
            <a:off x="2568432" y="2831956"/>
            <a:ext cx="422244" cy="37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10860D-697E-46CF-91ED-E39DBAD16761}"/>
              </a:ext>
            </a:extLst>
          </p:cNvPr>
          <p:cNvSpPr/>
          <p:nvPr/>
        </p:nvSpPr>
        <p:spPr>
          <a:xfrm>
            <a:off x="3200399" y="2831956"/>
            <a:ext cx="422244" cy="37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96C2D8-F766-49B6-99EA-F52BA554A5A4}"/>
              </a:ext>
            </a:extLst>
          </p:cNvPr>
          <p:cNvSpPr/>
          <p:nvPr/>
        </p:nvSpPr>
        <p:spPr>
          <a:xfrm>
            <a:off x="3832366" y="2831956"/>
            <a:ext cx="422244" cy="37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A8E17E-6787-4B92-96C3-FF1179216C20}"/>
              </a:ext>
            </a:extLst>
          </p:cNvPr>
          <p:cNvSpPr/>
          <p:nvPr/>
        </p:nvSpPr>
        <p:spPr>
          <a:xfrm>
            <a:off x="4471529" y="2840630"/>
            <a:ext cx="422244" cy="37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6F7F58-78E9-44FC-A82E-E2D5A5E924A5}"/>
              </a:ext>
            </a:extLst>
          </p:cNvPr>
          <p:cNvSpPr/>
          <p:nvPr/>
        </p:nvSpPr>
        <p:spPr>
          <a:xfrm>
            <a:off x="5096300" y="2840630"/>
            <a:ext cx="422244" cy="37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A63AC1-E03F-49FC-87B3-330611341BCC}"/>
              </a:ext>
            </a:extLst>
          </p:cNvPr>
          <p:cNvSpPr/>
          <p:nvPr/>
        </p:nvSpPr>
        <p:spPr>
          <a:xfrm>
            <a:off x="5842926" y="2840630"/>
            <a:ext cx="422244" cy="37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80586C-73E4-4AEB-9BEF-294137188DBB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2990676" y="3018924"/>
            <a:ext cx="209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0140BB-3777-480B-B993-A236BFCBAE2D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3622643" y="3018924"/>
            <a:ext cx="209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475B16-DA04-414D-A09A-A90F95703903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 flipH="1">
            <a:off x="2779554" y="2483141"/>
            <a:ext cx="1" cy="34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D6B956-62BC-46DE-9970-DEFB138DB459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flipH="1">
            <a:off x="3411521" y="2483141"/>
            <a:ext cx="1" cy="34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5D84D0-7E4D-4756-9216-777847076E80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flipH="1">
            <a:off x="4043488" y="2483141"/>
            <a:ext cx="1" cy="34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1D51F3C-6710-4EC6-8615-E2BBDEC777AD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4675456" y="2483141"/>
            <a:ext cx="7195" cy="35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9D435D-B219-45D8-A8EE-D15A679FF08A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flipH="1">
            <a:off x="5307422" y="2483141"/>
            <a:ext cx="1" cy="35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2454135-9160-459B-ACF7-58505C8B1858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6054048" y="2483141"/>
            <a:ext cx="0" cy="35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447FBA8-2538-453A-939E-ECB0CE30E704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4254610" y="3018924"/>
            <a:ext cx="216919" cy="8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244E28F-FBE8-4B4D-8E68-E60FDEA6E0D0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4893773" y="3027598"/>
            <a:ext cx="202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604FFEA-1850-4081-A921-C16D8CFA059F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5518544" y="3027598"/>
            <a:ext cx="324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3E6B368-519E-45E2-8F12-9581E0059A1B}"/>
              </a:ext>
            </a:extLst>
          </p:cNvPr>
          <p:cNvSpPr/>
          <p:nvPr/>
        </p:nvSpPr>
        <p:spPr>
          <a:xfrm>
            <a:off x="6613339" y="1990698"/>
            <a:ext cx="73930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073A80E-54B3-479B-A9EB-8BBF0B6F37BF}"/>
              </a:ext>
            </a:extLst>
          </p:cNvPr>
          <p:cNvSpPr/>
          <p:nvPr/>
        </p:nvSpPr>
        <p:spPr>
          <a:xfrm>
            <a:off x="6602760" y="2805782"/>
            <a:ext cx="8611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5DCC2AE-FB4C-477F-ABFB-D1AFA4291B73}"/>
              </a:ext>
            </a:extLst>
          </p:cNvPr>
          <p:cNvSpPr/>
          <p:nvPr/>
        </p:nvSpPr>
        <p:spPr>
          <a:xfrm>
            <a:off x="2463571" y="3563381"/>
            <a:ext cx="3169629" cy="5847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844E9BF-D0F0-4E61-9B95-C38D5A0CF2ED}"/>
              </a:ext>
            </a:extLst>
          </p:cNvPr>
          <p:cNvSpPr/>
          <p:nvPr/>
        </p:nvSpPr>
        <p:spPr>
          <a:xfrm>
            <a:off x="5623406" y="3566279"/>
            <a:ext cx="86128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t=120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03F233-9970-4F82-BAC2-E7F04F8265E8}"/>
              </a:ext>
            </a:extLst>
          </p:cNvPr>
          <p:cNvSpPr/>
          <p:nvPr/>
        </p:nvSpPr>
        <p:spPr>
          <a:xfrm>
            <a:off x="6614893" y="3620866"/>
            <a:ext cx="12504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3C4EC9A-318F-4CB3-89BB-D2E2ACE8E54B}"/>
              </a:ext>
            </a:extLst>
          </p:cNvPr>
          <p:cNvSpPr/>
          <p:nvPr/>
        </p:nvSpPr>
        <p:spPr>
          <a:xfrm>
            <a:off x="5623406" y="4374860"/>
            <a:ext cx="861284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t=120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E42CFEF-7B8D-4140-A6A6-ACA3AE2AE396}"/>
              </a:ext>
            </a:extLst>
          </p:cNvPr>
          <p:cNvSpPr/>
          <p:nvPr/>
        </p:nvSpPr>
        <p:spPr>
          <a:xfrm>
            <a:off x="6678332" y="4429447"/>
            <a:ext cx="7377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391193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7AB8D5-6D7A-4242-AC3E-BDF95975A94F}"/>
              </a:ext>
            </a:extLst>
          </p:cNvPr>
          <p:cNvSpPr/>
          <p:nvPr/>
        </p:nvSpPr>
        <p:spPr>
          <a:xfrm>
            <a:off x="799593" y="291247"/>
            <a:ext cx="332796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 Last 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C6FF780-4968-4C19-8D20-373A94035D4D}"/>
              </a:ext>
            </a:extLst>
          </p:cNvPr>
          <p:cNvSpPr/>
          <p:nvPr/>
        </p:nvSpPr>
        <p:spPr>
          <a:xfrm>
            <a:off x="2463571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1A2B8A1-A905-4922-B2E0-5855D31AFF16}"/>
              </a:ext>
            </a:extLst>
          </p:cNvPr>
          <p:cNvSpPr/>
          <p:nvPr/>
        </p:nvSpPr>
        <p:spPr>
          <a:xfrm>
            <a:off x="3095538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72DC82F-9B18-4BB3-A9AE-51E72E95C7F2}"/>
              </a:ext>
            </a:extLst>
          </p:cNvPr>
          <p:cNvSpPr/>
          <p:nvPr/>
        </p:nvSpPr>
        <p:spPr>
          <a:xfrm>
            <a:off x="3727505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CF0B80B-1BFB-43D6-BCDE-F72D4B509C71}"/>
              </a:ext>
            </a:extLst>
          </p:cNvPr>
          <p:cNvSpPr/>
          <p:nvPr/>
        </p:nvSpPr>
        <p:spPr>
          <a:xfrm>
            <a:off x="4359472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B8937A7-90DB-4A90-A39E-7AA23711CED4}"/>
              </a:ext>
            </a:extLst>
          </p:cNvPr>
          <p:cNvSpPr/>
          <p:nvPr/>
        </p:nvSpPr>
        <p:spPr>
          <a:xfrm>
            <a:off x="4991439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t=…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67B3C99-F07B-4FCC-BA51-19E16A2FDB98}"/>
              </a:ext>
            </a:extLst>
          </p:cNvPr>
          <p:cNvSpPr/>
          <p:nvPr/>
        </p:nvSpPr>
        <p:spPr>
          <a:xfrm>
            <a:off x="5623406" y="1898366"/>
            <a:ext cx="86128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t=119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EDFFCEF-0185-4A86-A82E-8AFE3D2A2A32}"/>
              </a:ext>
            </a:extLst>
          </p:cNvPr>
          <p:cNvSpPr/>
          <p:nvPr/>
        </p:nvSpPr>
        <p:spPr>
          <a:xfrm>
            <a:off x="6613339" y="1990698"/>
            <a:ext cx="73930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4A8C4EF-FAD6-470C-B130-17A3080976CD}"/>
              </a:ext>
            </a:extLst>
          </p:cNvPr>
          <p:cNvSpPr/>
          <p:nvPr/>
        </p:nvSpPr>
        <p:spPr>
          <a:xfrm>
            <a:off x="5640184" y="3801437"/>
            <a:ext cx="86128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t=239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3D60B46-9BBD-46B6-949C-1578C91E20D8}"/>
              </a:ext>
            </a:extLst>
          </p:cNvPr>
          <p:cNvSpPr/>
          <p:nvPr/>
        </p:nvSpPr>
        <p:spPr>
          <a:xfrm>
            <a:off x="6614893" y="3906358"/>
            <a:ext cx="12504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54520B1-1CA7-4E56-85D9-46505AE13474}"/>
              </a:ext>
            </a:extLst>
          </p:cNvPr>
          <p:cNvSpPr/>
          <p:nvPr/>
        </p:nvSpPr>
        <p:spPr>
          <a:xfrm>
            <a:off x="5648573" y="4591837"/>
            <a:ext cx="861284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t=239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7709ABE-B127-4B46-A188-0D2D92BDC2B1}"/>
              </a:ext>
            </a:extLst>
          </p:cNvPr>
          <p:cNvSpPr/>
          <p:nvPr/>
        </p:nvSpPr>
        <p:spPr>
          <a:xfrm>
            <a:off x="6686721" y="4646424"/>
            <a:ext cx="7377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Label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15FAEFA-AA1E-441C-9425-42064E8D8008}"/>
              </a:ext>
            </a:extLst>
          </p:cNvPr>
          <p:cNvSpPr/>
          <p:nvPr/>
        </p:nvSpPr>
        <p:spPr>
          <a:xfrm>
            <a:off x="2488738" y="3801437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t=120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3EB7FEA-276B-4B7D-8A0B-2253D5CED7D4}"/>
              </a:ext>
            </a:extLst>
          </p:cNvPr>
          <p:cNvSpPr/>
          <p:nvPr/>
        </p:nvSpPr>
        <p:spPr>
          <a:xfrm>
            <a:off x="3120705" y="3801437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t=121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502AFD0-6C38-46B7-B782-EE558468BA31}"/>
              </a:ext>
            </a:extLst>
          </p:cNvPr>
          <p:cNvSpPr/>
          <p:nvPr/>
        </p:nvSpPr>
        <p:spPr>
          <a:xfrm>
            <a:off x="3752672" y="3801437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t=122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8BBF0FF-A1EB-4F6B-8197-26F738CA07C8}"/>
              </a:ext>
            </a:extLst>
          </p:cNvPr>
          <p:cNvSpPr/>
          <p:nvPr/>
        </p:nvSpPr>
        <p:spPr>
          <a:xfrm>
            <a:off x="4384639" y="3801437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t=123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4C7421A-4DA0-4498-B148-749F7315AD67}"/>
              </a:ext>
            </a:extLst>
          </p:cNvPr>
          <p:cNvSpPr/>
          <p:nvPr/>
        </p:nvSpPr>
        <p:spPr>
          <a:xfrm>
            <a:off x="5016606" y="3801437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t=…</a:t>
            </a: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5BD6C890-E558-4B58-AEBF-CC8F334E463A}"/>
              </a:ext>
            </a:extLst>
          </p:cNvPr>
          <p:cNvCxnSpPr>
            <a:stCxn id="70" idx="2"/>
            <a:endCxn id="72" idx="0"/>
          </p:cNvCxnSpPr>
          <p:nvPr/>
        </p:nvCxnSpPr>
        <p:spPr>
          <a:xfrm rot="16200000" flipH="1">
            <a:off x="5403289" y="3133900"/>
            <a:ext cx="1318296" cy="167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514488F9-0F7F-4561-B293-4FAEEE34D182}"/>
              </a:ext>
            </a:extLst>
          </p:cNvPr>
          <p:cNvCxnSpPr>
            <a:cxnSpLocks/>
            <a:stCxn id="70" idx="2"/>
            <a:endCxn id="80" idx="0"/>
          </p:cNvCxnSpPr>
          <p:nvPr/>
        </p:nvCxnSpPr>
        <p:spPr>
          <a:xfrm rot="5400000">
            <a:off x="5034171" y="2781560"/>
            <a:ext cx="1318296" cy="7214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A3ED4003-65B4-4E6F-A985-76D623D8D95E}"/>
              </a:ext>
            </a:extLst>
          </p:cNvPr>
          <p:cNvCxnSpPr>
            <a:cxnSpLocks/>
            <a:stCxn id="70" idx="2"/>
            <a:endCxn id="79" idx="0"/>
          </p:cNvCxnSpPr>
          <p:nvPr/>
        </p:nvCxnSpPr>
        <p:spPr>
          <a:xfrm rot="5400000">
            <a:off x="4718188" y="2465577"/>
            <a:ext cx="1318296" cy="13534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19C6CD3F-8140-46CD-B660-017880A8F7D5}"/>
              </a:ext>
            </a:extLst>
          </p:cNvPr>
          <p:cNvCxnSpPr>
            <a:stCxn id="70" idx="2"/>
            <a:endCxn id="78" idx="0"/>
          </p:cNvCxnSpPr>
          <p:nvPr/>
        </p:nvCxnSpPr>
        <p:spPr>
          <a:xfrm rot="5400000">
            <a:off x="4402204" y="2149593"/>
            <a:ext cx="1318296" cy="19853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72F9B603-50AD-4B28-8482-D0AF281C1B4D}"/>
              </a:ext>
            </a:extLst>
          </p:cNvPr>
          <p:cNvCxnSpPr>
            <a:stCxn id="70" idx="2"/>
            <a:endCxn id="77" idx="0"/>
          </p:cNvCxnSpPr>
          <p:nvPr/>
        </p:nvCxnSpPr>
        <p:spPr>
          <a:xfrm rot="5400000">
            <a:off x="4086221" y="1833610"/>
            <a:ext cx="1318296" cy="26173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3FC4BF90-868B-426B-8E39-D5E4E199F873}"/>
              </a:ext>
            </a:extLst>
          </p:cNvPr>
          <p:cNvCxnSpPr>
            <a:stCxn id="70" idx="2"/>
            <a:endCxn id="76" idx="0"/>
          </p:cNvCxnSpPr>
          <p:nvPr/>
        </p:nvCxnSpPr>
        <p:spPr>
          <a:xfrm rot="5400000">
            <a:off x="3770237" y="1517626"/>
            <a:ext cx="1318296" cy="32493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181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90FEEF-3ED5-4C79-AFEB-8B20C4CC8378}"/>
              </a:ext>
            </a:extLst>
          </p:cNvPr>
          <p:cNvSpPr/>
          <p:nvPr/>
        </p:nvSpPr>
        <p:spPr>
          <a:xfrm>
            <a:off x="546320" y="291247"/>
            <a:ext cx="38345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 Repeat Diagram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706571-BEB3-44F8-A0BD-556B9E11349D}"/>
              </a:ext>
            </a:extLst>
          </p:cNvPr>
          <p:cNvSpPr/>
          <p:nvPr/>
        </p:nvSpPr>
        <p:spPr>
          <a:xfrm>
            <a:off x="2463571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566209-AC2A-4652-8323-3FD9F0DC9713}"/>
              </a:ext>
            </a:extLst>
          </p:cNvPr>
          <p:cNvSpPr/>
          <p:nvPr/>
        </p:nvSpPr>
        <p:spPr>
          <a:xfrm>
            <a:off x="3095538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C313C1-348D-4DF3-8F09-AB5A0BEB0310}"/>
              </a:ext>
            </a:extLst>
          </p:cNvPr>
          <p:cNvSpPr/>
          <p:nvPr/>
        </p:nvSpPr>
        <p:spPr>
          <a:xfrm>
            <a:off x="3727505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8A3D99-BE31-4AF0-9371-575B31A312CC}"/>
              </a:ext>
            </a:extLst>
          </p:cNvPr>
          <p:cNvSpPr/>
          <p:nvPr/>
        </p:nvSpPr>
        <p:spPr>
          <a:xfrm>
            <a:off x="4359472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EBEF48-FD91-4939-93CC-15D5696DD467}"/>
              </a:ext>
            </a:extLst>
          </p:cNvPr>
          <p:cNvSpPr/>
          <p:nvPr/>
        </p:nvSpPr>
        <p:spPr>
          <a:xfrm>
            <a:off x="4991439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B72B79-D104-46F2-A58D-A64C88DCA49D}"/>
              </a:ext>
            </a:extLst>
          </p:cNvPr>
          <p:cNvSpPr/>
          <p:nvPr/>
        </p:nvSpPr>
        <p:spPr>
          <a:xfrm>
            <a:off x="5623406" y="1898366"/>
            <a:ext cx="86128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t=119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531F12-222B-4F09-A059-E6AAF98996A6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2779554" y="2483141"/>
            <a:ext cx="1" cy="34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7976ED-FBB1-4A42-B6EF-0B2CBD844BEB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3411521" y="2483141"/>
            <a:ext cx="1" cy="34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932BBF6-9933-4541-BF08-A2F703C90D17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4043488" y="2483141"/>
            <a:ext cx="1" cy="34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E9105F-3387-456D-9EB7-C27B7031B814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4675456" y="2483141"/>
            <a:ext cx="7195" cy="35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B139B3-B2F5-4BC8-962D-1CD26048256C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5307422" y="2483141"/>
            <a:ext cx="1" cy="35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2F88741-55BD-4477-8507-EC1D90CCADF1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054048" y="2483141"/>
            <a:ext cx="0" cy="35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3F11970-3ED7-4E76-9EBC-144AB71D3392}"/>
              </a:ext>
            </a:extLst>
          </p:cNvPr>
          <p:cNvSpPr/>
          <p:nvPr/>
        </p:nvSpPr>
        <p:spPr>
          <a:xfrm>
            <a:off x="6613339" y="1990698"/>
            <a:ext cx="73930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4A829D-A707-4689-BF87-D09F3C20F7DC}"/>
              </a:ext>
            </a:extLst>
          </p:cNvPr>
          <p:cNvSpPr/>
          <p:nvPr/>
        </p:nvSpPr>
        <p:spPr>
          <a:xfrm>
            <a:off x="5623406" y="2845738"/>
            <a:ext cx="86128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t=239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58070C-2C79-4358-A1C8-50A68D8645B4}"/>
              </a:ext>
            </a:extLst>
          </p:cNvPr>
          <p:cNvSpPr/>
          <p:nvPr/>
        </p:nvSpPr>
        <p:spPr>
          <a:xfrm>
            <a:off x="6614893" y="2917103"/>
            <a:ext cx="12504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362F2FF-5D76-4EC0-9822-3916F4A84ECD}"/>
              </a:ext>
            </a:extLst>
          </p:cNvPr>
          <p:cNvSpPr/>
          <p:nvPr/>
        </p:nvSpPr>
        <p:spPr>
          <a:xfrm>
            <a:off x="5623406" y="3711639"/>
            <a:ext cx="861284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t=239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3728867-50F0-47E9-AF0D-D1A16937A3FC}"/>
              </a:ext>
            </a:extLst>
          </p:cNvPr>
          <p:cNvSpPr/>
          <p:nvPr/>
        </p:nvSpPr>
        <p:spPr>
          <a:xfrm>
            <a:off x="6678332" y="3766226"/>
            <a:ext cx="7377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Label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BEF375-1F32-4689-A498-ECABC456781B}"/>
              </a:ext>
            </a:extLst>
          </p:cNvPr>
          <p:cNvSpPr/>
          <p:nvPr/>
        </p:nvSpPr>
        <p:spPr>
          <a:xfrm>
            <a:off x="2458784" y="2840630"/>
            <a:ext cx="63196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t=120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DFCB927-8F25-46E2-BDAA-4A0F717FB729}"/>
              </a:ext>
            </a:extLst>
          </p:cNvPr>
          <p:cNvSpPr/>
          <p:nvPr/>
        </p:nvSpPr>
        <p:spPr>
          <a:xfrm>
            <a:off x="3090751" y="2840630"/>
            <a:ext cx="63196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t=121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0EA6E1A-AE05-49DC-B964-E15B16BE02F0}"/>
              </a:ext>
            </a:extLst>
          </p:cNvPr>
          <p:cNvSpPr/>
          <p:nvPr/>
        </p:nvSpPr>
        <p:spPr>
          <a:xfrm>
            <a:off x="3722718" y="2840630"/>
            <a:ext cx="63196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t=122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D036772-5F0A-48FA-90AC-4F7B6023767B}"/>
              </a:ext>
            </a:extLst>
          </p:cNvPr>
          <p:cNvSpPr/>
          <p:nvPr/>
        </p:nvSpPr>
        <p:spPr>
          <a:xfrm>
            <a:off x="4354685" y="2840630"/>
            <a:ext cx="63196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t=123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04D6FFE-2A8C-4A71-86C4-89CCB8C75D75}"/>
              </a:ext>
            </a:extLst>
          </p:cNvPr>
          <p:cNvSpPr/>
          <p:nvPr/>
        </p:nvSpPr>
        <p:spPr>
          <a:xfrm>
            <a:off x="4986652" y="2840630"/>
            <a:ext cx="63196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37E6B7-C8E5-4BF8-B0D5-1D963A40486F}"/>
              </a:ext>
            </a:extLst>
          </p:cNvPr>
          <p:cNvSpPr/>
          <p:nvPr/>
        </p:nvSpPr>
        <p:spPr>
          <a:xfrm>
            <a:off x="2463570" y="3711639"/>
            <a:ext cx="631967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t=120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2003D2C-7658-4D88-84FB-1517FDDD4AD6}"/>
              </a:ext>
            </a:extLst>
          </p:cNvPr>
          <p:cNvSpPr/>
          <p:nvPr/>
        </p:nvSpPr>
        <p:spPr>
          <a:xfrm>
            <a:off x="3095537" y="3711639"/>
            <a:ext cx="631967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t=121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3EFD288-6E04-4DBB-BF7D-D7473812284F}"/>
              </a:ext>
            </a:extLst>
          </p:cNvPr>
          <p:cNvSpPr/>
          <p:nvPr/>
        </p:nvSpPr>
        <p:spPr>
          <a:xfrm>
            <a:off x="3727504" y="3711639"/>
            <a:ext cx="631967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t=122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CE28518-C7D8-4926-B72F-B9BB1726171C}"/>
              </a:ext>
            </a:extLst>
          </p:cNvPr>
          <p:cNvSpPr/>
          <p:nvPr/>
        </p:nvSpPr>
        <p:spPr>
          <a:xfrm>
            <a:off x="4359471" y="3711639"/>
            <a:ext cx="631967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t=123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F259019-6C04-483B-A2EB-0CE52963E527}"/>
              </a:ext>
            </a:extLst>
          </p:cNvPr>
          <p:cNvSpPr/>
          <p:nvPr/>
        </p:nvSpPr>
        <p:spPr>
          <a:xfrm>
            <a:off x="4991438" y="3711639"/>
            <a:ext cx="631967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t=…</a:t>
            </a:r>
          </a:p>
        </p:txBody>
      </p:sp>
    </p:spTree>
    <p:extLst>
      <p:ext uri="{BB962C8B-B14F-4D97-AF65-F5344CB8AC3E}">
        <p14:creationId xmlns:p14="http://schemas.microsoft.com/office/powerpoint/2010/main" val="103335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F3F01C-3A13-444E-8406-C039F32806DF}"/>
              </a:ext>
            </a:extLst>
          </p:cNvPr>
          <p:cNvSpPr/>
          <p:nvPr/>
        </p:nvSpPr>
        <p:spPr>
          <a:xfrm>
            <a:off x="2463571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DC4D28-F1F0-4762-8073-50E7296BC460}"/>
              </a:ext>
            </a:extLst>
          </p:cNvPr>
          <p:cNvSpPr/>
          <p:nvPr/>
        </p:nvSpPr>
        <p:spPr>
          <a:xfrm>
            <a:off x="3095538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59799E-0DDE-4642-ADD3-3AD44AC4BD15}"/>
              </a:ext>
            </a:extLst>
          </p:cNvPr>
          <p:cNvSpPr/>
          <p:nvPr/>
        </p:nvSpPr>
        <p:spPr>
          <a:xfrm>
            <a:off x="3727505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B8E695-141E-4BA5-B569-3C73EDFE4E04}"/>
              </a:ext>
            </a:extLst>
          </p:cNvPr>
          <p:cNvSpPr/>
          <p:nvPr/>
        </p:nvSpPr>
        <p:spPr>
          <a:xfrm>
            <a:off x="4359472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21C7C1-15FE-45C2-8713-33590865AE1F}"/>
              </a:ext>
            </a:extLst>
          </p:cNvPr>
          <p:cNvSpPr/>
          <p:nvPr/>
        </p:nvSpPr>
        <p:spPr>
          <a:xfrm>
            <a:off x="4991439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51E3C3-847F-4B95-A215-C62BFC00AF18}"/>
              </a:ext>
            </a:extLst>
          </p:cNvPr>
          <p:cNvSpPr/>
          <p:nvPr/>
        </p:nvSpPr>
        <p:spPr>
          <a:xfrm>
            <a:off x="5623406" y="1898366"/>
            <a:ext cx="86128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t=119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D16C79-F1A7-453A-8962-BE3DA42B8E05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6054048" y="2483141"/>
            <a:ext cx="7780" cy="368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CFFE919-CC99-49A3-BDE0-214E6A4FE2DD}"/>
              </a:ext>
            </a:extLst>
          </p:cNvPr>
          <p:cNvSpPr/>
          <p:nvPr/>
        </p:nvSpPr>
        <p:spPr>
          <a:xfrm>
            <a:off x="6613339" y="1990698"/>
            <a:ext cx="73930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EAF5F7-DF44-40BD-81AD-E0A9148B75B4}"/>
              </a:ext>
            </a:extLst>
          </p:cNvPr>
          <p:cNvSpPr/>
          <p:nvPr/>
        </p:nvSpPr>
        <p:spPr>
          <a:xfrm>
            <a:off x="6608839" y="3012340"/>
            <a:ext cx="8611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3B7DFC-D64A-462E-B1D6-A0D8B3E164E0}"/>
              </a:ext>
            </a:extLst>
          </p:cNvPr>
          <p:cNvSpPr/>
          <p:nvPr/>
        </p:nvSpPr>
        <p:spPr>
          <a:xfrm>
            <a:off x="5631186" y="2851389"/>
            <a:ext cx="86128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9FF527-A8E1-4266-AA91-14A3FCA49C9C}"/>
              </a:ext>
            </a:extLst>
          </p:cNvPr>
          <p:cNvCxnSpPr>
            <a:cxnSpLocks/>
          </p:cNvCxnSpPr>
          <p:nvPr/>
        </p:nvCxnSpPr>
        <p:spPr>
          <a:xfrm>
            <a:off x="6054048" y="3429228"/>
            <a:ext cx="0" cy="35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0EFCC12-B4F0-421C-B858-90218784D73A}"/>
              </a:ext>
            </a:extLst>
          </p:cNvPr>
          <p:cNvSpPr/>
          <p:nvPr/>
        </p:nvSpPr>
        <p:spPr>
          <a:xfrm>
            <a:off x="617750" y="291247"/>
            <a:ext cx="369165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 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Diagram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D71278-977B-413A-8DF1-D2EB5EB47C66}"/>
              </a:ext>
            </a:extLst>
          </p:cNvPr>
          <p:cNvSpPr/>
          <p:nvPr/>
        </p:nvSpPr>
        <p:spPr>
          <a:xfrm>
            <a:off x="5623406" y="3796023"/>
            <a:ext cx="86128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t=239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C94E15-98F3-4386-B5C6-436921D26A6E}"/>
              </a:ext>
            </a:extLst>
          </p:cNvPr>
          <p:cNvSpPr/>
          <p:nvPr/>
        </p:nvSpPr>
        <p:spPr>
          <a:xfrm>
            <a:off x="6614893" y="3875777"/>
            <a:ext cx="12504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139B95-4439-410C-83D2-452B3149DDB6}"/>
              </a:ext>
            </a:extLst>
          </p:cNvPr>
          <p:cNvSpPr/>
          <p:nvPr/>
        </p:nvSpPr>
        <p:spPr>
          <a:xfrm>
            <a:off x="2458784" y="3799304"/>
            <a:ext cx="63196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t=120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CC0E9B-3993-4905-B248-A216F27EB0F5}"/>
              </a:ext>
            </a:extLst>
          </p:cNvPr>
          <p:cNvSpPr/>
          <p:nvPr/>
        </p:nvSpPr>
        <p:spPr>
          <a:xfrm>
            <a:off x="3090751" y="3799304"/>
            <a:ext cx="63196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t=121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6A9F5F-E143-4573-BEDE-DFED9E010B5E}"/>
              </a:ext>
            </a:extLst>
          </p:cNvPr>
          <p:cNvSpPr/>
          <p:nvPr/>
        </p:nvSpPr>
        <p:spPr>
          <a:xfrm>
            <a:off x="3722718" y="3799304"/>
            <a:ext cx="63196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t=122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EDC94BB-AA84-4AB2-B2CC-E32960647D31}"/>
              </a:ext>
            </a:extLst>
          </p:cNvPr>
          <p:cNvSpPr/>
          <p:nvPr/>
        </p:nvSpPr>
        <p:spPr>
          <a:xfrm>
            <a:off x="4354685" y="3799304"/>
            <a:ext cx="63196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t=123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66875D-6B0E-40F0-8950-2D206608E27F}"/>
              </a:ext>
            </a:extLst>
          </p:cNvPr>
          <p:cNvSpPr/>
          <p:nvPr/>
        </p:nvSpPr>
        <p:spPr>
          <a:xfrm>
            <a:off x="4986652" y="3799304"/>
            <a:ext cx="63196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t=…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EA823D-80C2-4E19-BB2A-CD7BA2BC0D76}"/>
              </a:ext>
            </a:extLst>
          </p:cNvPr>
          <p:cNvSpPr/>
          <p:nvPr/>
        </p:nvSpPr>
        <p:spPr>
          <a:xfrm>
            <a:off x="5623406" y="4551737"/>
            <a:ext cx="861284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t=239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A49BAC-7CAD-480F-8450-4AC546CB67EC}"/>
              </a:ext>
            </a:extLst>
          </p:cNvPr>
          <p:cNvSpPr/>
          <p:nvPr/>
        </p:nvSpPr>
        <p:spPr>
          <a:xfrm>
            <a:off x="6678332" y="4606324"/>
            <a:ext cx="7377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Label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C05E86F-0B8D-4BF1-89CD-59BD0ED57432}"/>
              </a:ext>
            </a:extLst>
          </p:cNvPr>
          <p:cNvSpPr/>
          <p:nvPr/>
        </p:nvSpPr>
        <p:spPr>
          <a:xfrm>
            <a:off x="2463570" y="4551737"/>
            <a:ext cx="631967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t=120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9CB3AF-466A-400D-9DDB-B9CEB22F020A}"/>
              </a:ext>
            </a:extLst>
          </p:cNvPr>
          <p:cNvSpPr/>
          <p:nvPr/>
        </p:nvSpPr>
        <p:spPr>
          <a:xfrm>
            <a:off x="3095537" y="4551737"/>
            <a:ext cx="631967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t=121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67034FF-7713-4111-ACA4-D9C0DCBC12C1}"/>
              </a:ext>
            </a:extLst>
          </p:cNvPr>
          <p:cNvSpPr/>
          <p:nvPr/>
        </p:nvSpPr>
        <p:spPr>
          <a:xfrm>
            <a:off x="3727504" y="4551737"/>
            <a:ext cx="631967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t=122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735322-2761-498F-88E5-FD3606370F56}"/>
              </a:ext>
            </a:extLst>
          </p:cNvPr>
          <p:cNvSpPr/>
          <p:nvPr/>
        </p:nvSpPr>
        <p:spPr>
          <a:xfrm>
            <a:off x="4359471" y="4551737"/>
            <a:ext cx="631967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t=123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36A2B4-BE1C-434A-8891-02C55363B0F5}"/>
              </a:ext>
            </a:extLst>
          </p:cNvPr>
          <p:cNvSpPr/>
          <p:nvPr/>
        </p:nvSpPr>
        <p:spPr>
          <a:xfrm>
            <a:off x="4991438" y="4551737"/>
            <a:ext cx="631967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t=…</a:t>
            </a:r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1FA892E4-DCF1-4E36-85D4-A14AB734E8D6}"/>
              </a:ext>
            </a:extLst>
          </p:cNvPr>
          <p:cNvCxnSpPr>
            <a:cxnSpLocks/>
            <a:stCxn id="18" idx="2"/>
            <a:endCxn id="32" idx="0"/>
          </p:cNvCxnSpPr>
          <p:nvPr/>
        </p:nvCxnSpPr>
        <p:spPr>
          <a:xfrm rot="5400000">
            <a:off x="5500662" y="3238138"/>
            <a:ext cx="363140" cy="7591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D9AF8401-6B4D-4404-BECE-556572D3D06E}"/>
              </a:ext>
            </a:extLst>
          </p:cNvPr>
          <p:cNvCxnSpPr>
            <a:cxnSpLocks/>
            <a:stCxn id="18" idx="2"/>
            <a:endCxn id="31" idx="0"/>
          </p:cNvCxnSpPr>
          <p:nvPr/>
        </p:nvCxnSpPr>
        <p:spPr>
          <a:xfrm rot="5400000">
            <a:off x="5184679" y="2922155"/>
            <a:ext cx="363140" cy="139115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08CA89BE-12D2-47E1-A12C-70EE6B87F8AB}"/>
              </a:ext>
            </a:extLst>
          </p:cNvPr>
          <p:cNvCxnSpPr>
            <a:cxnSpLocks/>
            <a:stCxn id="18" idx="2"/>
            <a:endCxn id="30" idx="0"/>
          </p:cNvCxnSpPr>
          <p:nvPr/>
        </p:nvCxnSpPr>
        <p:spPr>
          <a:xfrm rot="5400000">
            <a:off x="4868695" y="2606171"/>
            <a:ext cx="363140" cy="20231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8DF9B1E1-32E1-4A2D-AA66-DE56643B720C}"/>
              </a:ext>
            </a:extLst>
          </p:cNvPr>
          <p:cNvCxnSpPr>
            <a:cxnSpLocks/>
            <a:stCxn id="18" idx="2"/>
            <a:endCxn id="29" idx="0"/>
          </p:cNvCxnSpPr>
          <p:nvPr/>
        </p:nvCxnSpPr>
        <p:spPr>
          <a:xfrm rot="5400000">
            <a:off x="4552712" y="2290188"/>
            <a:ext cx="363140" cy="26550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CE60BF42-AC2B-423A-9775-66950514F2C2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 rot="5400000">
            <a:off x="4236728" y="1974204"/>
            <a:ext cx="363140" cy="32870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611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97AB5D2A-08D7-455A-B5B7-FF1081B42E92}"/>
              </a:ext>
            </a:extLst>
          </p:cNvPr>
          <p:cNvSpPr/>
          <p:nvPr/>
        </p:nvSpPr>
        <p:spPr>
          <a:xfrm>
            <a:off x="2463571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0844121-6417-4D18-9E6E-DB64D013326A}"/>
              </a:ext>
            </a:extLst>
          </p:cNvPr>
          <p:cNvSpPr/>
          <p:nvPr/>
        </p:nvSpPr>
        <p:spPr>
          <a:xfrm>
            <a:off x="3095538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DBA1281-B20C-4438-89E2-34B2D4EF7C8A}"/>
              </a:ext>
            </a:extLst>
          </p:cNvPr>
          <p:cNvSpPr/>
          <p:nvPr/>
        </p:nvSpPr>
        <p:spPr>
          <a:xfrm>
            <a:off x="3727505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B51F049-234C-4D9C-BB4E-031A9C320B10}"/>
              </a:ext>
            </a:extLst>
          </p:cNvPr>
          <p:cNvSpPr/>
          <p:nvPr/>
        </p:nvSpPr>
        <p:spPr>
          <a:xfrm>
            <a:off x="4359472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DA0DE3F-81AA-4537-A351-5A382782C4F0}"/>
              </a:ext>
            </a:extLst>
          </p:cNvPr>
          <p:cNvSpPr/>
          <p:nvPr/>
        </p:nvSpPr>
        <p:spPr>
          <a:xfrm>
            <a:off x="4991439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t=…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63150C0-7FBA-4C07-9572-87EF2E54E801}"/>
              </a:ext>
            </a:extLst>
          </p:cNvPr>
          <p:cNvSpPr/>
          <p:nvPr/>
        </p:nvSpPr>
        <p:spPr>
          <a:xfrm>
            <a:off x="5623406" y="1898366"/>
            <a:ext cx="86128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t=119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5E76590-1702-4F26-95B0-1322B06CD3D3}"/>
              </a:ext>
            </a:extLst>
          </p:cNvPr>
          <p:cNvCxnSpPr>
            <a:cxnSpLocks/>
            <a:stCxn id="70" idx="2"/>
            <a:endCxn id="74" idx="0"/>
          </p:cNvCxnSpPr>
          <p:nvPr/>
        </p:nvCxnSpPr>
        <p:spPr>
          <a:xfrm>
            <a:off x="6054048" y="2483141"/>
            <a:ext cx="7780" cy="368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C50F104-8E24-4F88-905F-E8360020F2C2}"/>
              </a:ext>
            </a:extLst>
          </p:cNvPr>
          <p:cNvSpPr/>
          <p:nvPr/>
        </p:nvSpPr>
        <p:spPr>
          <a:xfrm>
            <a:off x="6613339" y="1990698"/>
            <a:ext cx="73930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C9F408F-26CA-4CF9-98D2-14A3A296D81B}"/>
              </a:ext>
            </a:extLst>
          </p:cNvPr>
          <p:cNvSpPr/>
          <p:nvPr/>
        </p:nvSpPr>
        <p:spPr>
          <a:xfrm>
            <a:off x="6608839" y="3012340"/>
            <a:ext cx="8611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7F91D4E-5A5A-448B-AF21-0BC5F3F73937}"/>
              </a:ext>
            </a:extLst>
          </p:cNvPr>
          <p:cNvSpPr/>
          <p:nvPr/>
        </p:nvSpPr>
        <p:spPr>
          <a:xfrm>
            <a:off x="5631186" y="2851389"/>
            <a:ext cx="86128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976D0E5-565B-404D-BC44-01C151254C2F}"/>
              </a:ext>
            </a:extLst>
          </p:cNvPr>
          <p:cNvCxnSpPr>
            <a:cxnSpLocks/>
          </p:cNvCxnSpPr>
          <p:nvPr/>
        </p:nvCxnSpPr>
        <p:spPr>
          <a:xfrm>
            <a:off x="6054048" y="3429228"/>
            <a:ext cx="0" cy="35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C5D7020A-28A8-46F1-A901-6553E24B7352}"/>
              </a:ext>
            </a:extLst>
          </p:cNvPr>
          <p:cNvSpPr/>
          <p:nvPr/>
        </p:nvSpPr>
        <p:spPr>
          <a:xfrm>
            <a:off x="715726" y="291247"/>
            <a:ext cx="349570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 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Diagram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9632EDF-FB52-41E5-90C6-1F85BC10738D}"/>
              </a:ext>
            </a:extLst>
          </p:cNvPr>
          <p:cNvSpPr/>
          <p:nvPr/>
        </p:nvSpPr>
        <p:spPr>
          <a:xfrm>
            <a:off x="5623406" y="3796023"/>
            <a:ext cx="86128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t=239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8CA749D-1889-494D-90EE-C50E33B3CD77}"/>
              </a:ext>
            </a:extLst>
          </p:cNvPr>
          <p:cNvSpPr/>
          <p:nvPr/>
        </p:nvSpPr>
        <p:spPr>
          <a:xfrm>
            <a:off x="6614893" y="3875777"/>
            <a:ext cx="12504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A1E151E-57F1-4CAE-8C75-241678A8FBE6}"/>
              </a:ext>
            </a:extLst>
          </p:cNvPr>
          <p:cNvSpPr/>
          <p:nvPr/>
        </p:nvSpPr>
        <p:spPr>
          <a:xfrm>
            <a:off x="2458784" y="3799304"/>
            <a:ext cx="63196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t=120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65DD742-8737-472B-9FAA-CDC54DE23881}"/>
              </a:ext>
            </a:extLst>
          </p:cNvPr>
          <p:cNvSpPr/>
          <p:nvPr/>
        </p:nvSpPr>
        <p:spPr>
          <a:xfrm>
            <a:off x="3090751" y="3799304"/>
            <a:ext cx="63196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t=121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8D90C11-E787-45B7-8E6D-F57F4E2556BC}"/>
              </a:ext>
            </a:extLst>
          </p:cNvPr>
          <p:cNvSpPr/>
          <p:nvPr/>
        </p:nvSpPr>
        <p:spPr>
          <a:xfrm>
            <a:off x="3722718" y="3799304"/>
            <a:ext cx="63196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t=122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138A9B2-04AB-4A30-8A9C-43435A0DA23C}"/>
              </a:ext>
            </a:extLst>
          </p:cNvPr>
          <p:cNvSpPr/>
          <p:nvPr/>
        </p:nvSpPr>
        <p:spPr>
          <a:xfrm>
            <a:off x="4354685" y="3799304"/>
            <a:ext cx="63196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t=123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9C1EC0B-9917-41C7-A322-06DE96202F89}"/>
              </a:ext>
            </a:extLst>
          </p:cNvPr>
          <p:cNvSpPr/>
          <p:nvPr/>
        </p:nvSpPr>
        <p:spPr>
          <a:xfrm>
            <a:off x="4986652" y="3799304"/>
            <a:ext cx="63196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t=…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2D647D0-E56E-47F3-9A17-F9FC5A6BC549}"/>
              </a:ext>
            </a:extLst>
          </p:cNvPr>
          <p:cNvSpPr/>
          <p:nvPr/>
        </p:nvSpPr>
        <p:spPr>
          <a:xfrm>
            <a:off x="5623406" y="4551737"/>
            <a:ext cx="861284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t=239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187B11E-6863-47B6-82DD-3D5B1595E3F5}"/>
              </a:ext>
            </a:extLst>
          </p:cNvPr>
          <p:cNvSpPr/>
          <p:nvPr/>
        </p:nvSpPr>
        <p:spPr>
          <a:xfrm>
            <a:off x="6678332" y="4606324"/>
            <a:ext cx="7377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Label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891B3C9-56CB-401F-8597-6DFFF9C5E870}"/>
              </a:ext>
            </a:extLst>
          </p:cNvPr>
          <p:cNvSpPr/>
          <p:nvPr/>
        </p:nvSpPr>
        <p:spPr>
          <a:xfrm>
            <a:off x="2463570" y="4551737"/>
            <a:ext cx="631967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t=120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FB05864-371B-436C-82AC-A699272AE7C4}"/>
              </a:ext>
            </a:extLst>
          </p:cNvPr>
          <p:cNvSpPr/>
          <p:nvPr/>
        </p:nvSpPr>
        <p:spPr>
          <a:xfrm>
            <a:off x="3095537" y="4551737"/>
            <a:ext cx="631967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t=121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5898697-2F80-4BC2-AA63-295BAF033104}"/>
              </a:ext>
            </a:extLst>
          </p:cNvPr>
          <p:cNvSpPr/>
          <p:nvPr/>
        </p:nvSpPr>
        <p:spPr>
          <a:xfrm>
            <a:off x="3727504" y="4551737"/>
            <a:ext cx="631967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t=122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38488E1-0F7D-4572-B182-1BFDB039F48A}"/>
              </a:ext>
            </a:extLst>
          </p:cNvPr>
          <p:cNvSpPr/>
          <p:nvPr/>
        </p:nvSpPr>
        <p:spPr>
          <a:xfrm>
            <a:off x="4359471" y="4551737"/>
            <a:ext cx="631967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t=123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815EF45-C7E2-4580-BE8B-90B3F6EA9A5C}"/>
              </a:ext>
            </a:extLst>
          </p:cNvPr>
          <p:cNvSpPr/>
          <p:nvPr/>
        </p:nvSpPr>
        <p:spPr>
          <a:xfrm>
            <a:off x="4991438" y="4551737"/>
            <a:ext cx="631967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t=…</a:t>
            </a:r>
          </a:p>
        </p:txBody>
      </p: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68D3D775-9C0B-48C3-AAD3-4F91A72D15E8}"/>
              </a:ext>
            </a:extLst>
          </p:cNvPr>
          <p:cNvCxnSpPr>
            <a:cxnSpLocks/>
            <a:stCxn id="74" idx="2"/>
            <a:endCxn id="83" idx="0"/>
          </p:cNvCxnSpPr>
          <p:nvPr/>
        </p:nvCxnSpPr>
        <p:spPr>
          <a:xfrm rot="5400000">
            <a:off x="5500662" y="3238138"/>
            <a:ext cx="363140" cy="7591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F7B63322-57C9-44B7-A09D-EBC94678D008}"/>
              </a:ext>
            </a:extLst>
          </p:cNvPr>
          <p:cNvCxnSpPr>
            <a:cxnSpLocks/>
            <a:stCxn id="74" idx="2"/>
            <a:endCxn id="82" idx="0"/>
          </p:cNvCxnSpPr>
          <p:nvPr/>
        </p:nvCxnSpPr>
        <p:spPr>
          <a:xfrm rot="5400000">
            <a:off x="5184679" y="2922155"/>
            <a:ext cx="363140" cy="139115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A2CA82AB-2892-4EFE-A28C-CB0C3F35B785}"/>
              </a:ext>
            </a:extLst>
          </p:cNvPr>
          <p:cNvCxnSpPr>
            <a:cxnSpLocks/>
            <a:stCxn id="74" idx="2"/>
            <a:endCxn id="81" idx="0"/>
          </p:cNvCxnSpPr>
          <p:nvPr/>
        </p:nvCxnSpPr>
        <p:spPr>
          <a:xfrm rot="5400000">
            <a:off x="4868695" y="2606171"/>
            <a:ext cx="363140" cy="20231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99FDAAA2-3231-440A-A332-E4A20326B8D6}"/>
              </a:ext>
            </a:extLst>
          </p:cNvPr>
          <p:cNvCxnSpPr>
            <a:cxnSpLocks/>
            <a:stCxn id="74" idx="2"/>
            <a:endCxn id="80" idx="0"/>
          </p:cNvCxnSpPr>
          <p:nvPr/>
        </p:nvCxnSpPr>
        <p:spPr>
          <a:xfrm rot="5400000">
            <a:off x="4552712" y="2290188"/>
            <a:ext cx="363140" cy="26550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AF1B13A1-3D0E-4CFA-B384-C1CB2B4153DF}"/>
              </a:ext>
            </a:extLst>
          </p:cNvPr>
          <p:cNvCxnSpPr>
            <a:cxnSpLocks/>
            <a:stCxn id="74" idx="2"/>
            <a:endCxn id="79" idx="0"/>
          </p:cNvCxnSpPr>
          <p:nvPr/>
        </p:nvCxnSpPr>
        <p:spPr>
          <a:xfrm rot="5400000">
            <a:off x="4236728" y="1974204"/>
            <a:ext cx="363140" cy="32870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253351C9-EED7-41C3-BFE9-98FBE9953372}"/>
              </a:ext>
            </a:extLst>
          </p:cNvPr>
          <p:cNvCxnSpPr>
            <a:cxnSpLocks/>
            <a:stCxn id="69" idx="2"/>
            <a:endCxn id="74" idx="0"/>
          </p:cNvCxnSpPr>
          <p:nvPr/>
        </p:nvCxnSpPr>
        <p:spPr>
          <a:xfrm rot="16200000" flipH="1">
            <a:off x="5500501" y="2290062"/>
            <a:ext cx="368248" cy="7544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Curved 98">
            <a:extLst>
              <a:ext uri="{FF2B5EF4-FFF2-40B4-BE49-F238E27FC236}">
                <a16:creationId xmlns:a16="http://schemas.microsoft.com/office/drawing/2014/main" id="{8E4DC156-973B-4A95-9D40-28E445B45953}"/>
              </a:ext>
            </a:extLst>
          </p:cNvPr>
          <p:cNvCxnSpPr>
            <a:cxnSpLocks/>
            <a:stCxn id="68" idx="2"/>
            <a:endCxn id="74" idx="0"/>
          </p:cNvCxnSpPr>
          <p:nvPr/>
        </p:nvCxnSpPr>
        <p:spPr>
          <a:xfrm rot="16200000" flipH="1">
            <a:off x="5184518" y="1974079"/>
            <a:ext cx="368248" cy="13863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055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DFF91C-4060-4893-9402-68D83096BD83}"/>
              </a:ext>
            </a:extLst>
          </p:cNvPr>
          <p:cNvSpPr/>
          <p:nvPr/>
        </p:nvSpPr>
        <p:spPr>
          <a:xfrm>
            <a:off x="2463571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1FD134-DB99-4A66-946F-DC3B6AF4550C}"/>
              </a:ext>
            </a:extLst>
          </p:cNvPr>
          <p:cNvSpPr/>
          <p:nvPr/>
        </p:nvSpPr>
        <p:spPr>
          <a:xfrm>
            <a:off x="3095538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7A9455-3DA8-4D32-A097-A1F9F2B32550}"/>
              </a:ext>
            </a:extLst>
          </p:cNvPr>
          <p:cNvSpPr/>
          <p:nvPr/>
        </p:nvSpPr>
        <p:spPr>
          <a:xfrm>
            <a:off x="3727505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9B67A9-645B-443E-9467-A3CE4F33EA12}"/>
              </a:ext>
            </a:extLst>
          </p:cNvPr>
          <p:cNvSpPr/>
          <p:nvPr/>
        </p:nvSpPr>
        <p:spPr>
          <a:xfrm>
            <a:off x="4359472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AC5C48-D3D5-48AB-A630-C9A48A3217AC}"/>
              </a:ext>
            </a:extLst>
          </p:cNvPr>
          <p:cNvSpPr/>
          <p:nvPr/>
        </p:nvSpPr>
        <p:spPr>
          <a:xfrm>
            <a:off x="4991439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C8896F-8737-4C5A-9FB8-D9433ECB8512}"/>
              </a:ext>
            </a:extLst>
          </p:cNvPr>
          <p:cNvSpPr/>
          <p:nvPr/>
        </p:nvSpPr>
        <p:spPr>
          <a:xfrm>
            <a:off x="5623406" y="1898366"/>
            <a:ext cx="86128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t=119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7444A9-64CD-4DF7-96B7-8BAF9593DE13}"/>
              </a:ext>
            </a:extLst>
          </p:cNvPr>
          <p:cNvSpPr/>
          <p:nvPr/>
        </p:nvSpPr>
        <p:spPr>
          <a:xfrm>
            <a:off x="2568432" y="2831956"/>
            <a:ext cx="422244" cy="37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2BDE6A-B28E-42F4-AA05-41441D24C2FF}"/>
              </a:ext>
            </a:extLst>
          </p:cNvPr>
          <p:cNvSpPr/>
          <p:nvPr/>
        </p:nvSpPr>
        <p:spPr>
          <a:xfrm>
            <a:off x="3200399" y="2831956"/>
            <a:ext cx="422244" cy="37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7EA285-E998-4550-96C5-7E230F7B0C3F}"/>
              </a:ext>
            </a:extLst>
          </p:cNvPr>
          <p:cNvSpPr/>
          <p:nvPr/>
        </p:nvSpPr>
        <p:spPr>
          <a:xfrm>
            <a:off x="3832366" y="2831956"/>
            <a:ext cx="422244" cy="37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35A463-1FB3-4833-B749-FDAE7188ADA0}"/>
              </a:ext>
            </a:extLst>
          </p:cNvPr>
          <p:cNvSpPr/>
          <p:nvPr/>
        </p:nvSpPr>
        <p:spPr>
          <a:xfrm>
            <a:off x="4471529" y="2840630"/>
            <a:ext cx="422244" cy="37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758379-07C1-4238-ABDB-D83296DB2269}"/>
              </a:ext>
            </a:extLst>
          </p:cNvPr>
          <p:cNvSpPr/>
          <p:nvPr/>
        </p:nvSpPr>
        <p:spPr>
          <a:xfrm>
            <a:off x="5096300" y="2840630"/>
            <a:ext cx="422244" cy="37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6EB842-0AE1-4D35-92DA-5599004C4D71}"/>
              </a:ext>
            </a:extLst>
          </p:cNvPr>
          <p:cNvSpPr/>
          <p:nvPr/>
        </p:nvSpPr>
        <p:spPr>
          <a:xfrm>
            <a:off x="5842926" y="2840630"/>
            <a:ext cx="422244" cy="37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DC141C-2E5F-4327-A78A-5497BA0C79D8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2990676" y="3018924"/>
            <a:ext cx="209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6F260A-40BD-423C-A879-7E4CEBBF5518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622643" y="3018924"/>
            <a:ext cx="209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3BF755-3249-4A2B-9810-0BBB369EE978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2779554" y="2483141"/>
            <a:ext cx="1" cy="34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DA9E00-6A4A-473E-A779-36ED4D2FF405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3411521" y="2483141"/>
            <a:ext cx="1" cy="34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99918C-458E-4839-8C6A-CE31F2ED4239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4043488" y="2483141"/>
            <a:ext cx="1" cy="34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927C8D-2217-4152-86B2-17BD72E90FFE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4675456" y="2483141"/>
            <a:ext cx="7195" cy="35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2177D9-1072-47C4-B633-DA97A6DAFA66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flipH="1">
            <a:off x="5307422" y="2483141"/>
            <a:ext cx="1" cy="35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94D3AE-5C57-46EF-A9BC-8826A01F1A5D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6054048" y="2483141"/>
            <a:ext cx="0" cy="35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6976FC-95EA-4B64-980F-3F95858E6827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4254610" y="3018924"/>
            <a:ext cx="216919" cy="8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F5F7AD9-1CA9-484B-888A-5C6691DC6824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4893773" y="3027598"/>
            <a:ext cx="202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685CF17-04D0-48E6-AD2F-A393C6CE2AD0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5518544" y="3027598"/>
            <a:ext cx="324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5F88C2B-D13A-478E-9F81-08D82DDDB371}"/>
              </a:ext>
            </a:extLst>
          </p:cNvPr>
          <p:cNvSpPr/>
          <p:nvPr/>
        </p:nvSpPr>
        <p:spPr>
          <a:xfrm>
            <a:off x="6613339" y="1990698"/>
            <a:ext cx="73930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D03663-3C71-468F-8012-D66B65D0A184}"/>
              </a:ext>
            </a:extLst>
          </p:cNvPr>
          <p:cNvSpPr/>
          <p:nvPr/>
        </p:nvSpPr>
        <p:spPr>
          <a:xfrm>
            <a:off x="6602760" y="2805782"/>
            <a:ext cx="8611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85C514-2C70-41DB-84EF-93614BCE6661}"/>
              </a:ext>
            </a:extLst>
          </p:cNvPr>
          <p:cNvSpPr/>
          <p:nvPr/>
        </p:nvSpPr>
        <p:spPr>
          <a:xfrm>
            <a:off x="803698" y="291247"/>
            <a:ext cx="33197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Rnn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Diagram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FC83B7-E98E-4DEA-AE48-D2CEE6582ACD}"/>
              </a:ext>
            </a:extLst>
          </p:cNvPr>
          <p:cNvCxnSpPr>
            <a:cxnSpLocks/>
          </p:cNvCxnSpPr>
          <p:nvPr/>
        </p:nvCxnSpPr>
        <p:spPr>
          <a:xfrm>
            <a:off x="6054048" y="3204024"/>
            <a:ext cx="0" cy="35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38B34BA-F521-403F-9A37-F1EE9D872316}"/>
              </a:ext>
            </a:extLst>
          </p:cNvPr>
          <p:cNvSpPr/>
          <p:nvPr/>
        </p:nvSpPr>
        <p:spPr>
          <a:xfrm>
            <a:off x="5623406" y="3570819"/>
            <a:ext cx="86128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t=239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6C133DC-D19A-4155-A05F-7C980A9AEE1C}"/>
              </a:ext>
            </a:extLst>
          </p:cNvPr>
          <p:cNvSpPr/>
          <p:nvPr/>
        </p:nvSpPr>
        <p:spPr>
          <a:xfrm>
            <a:off x="6614893" y="3650573"/>
            <a:ext cx="12504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06D0C0-12A4-4F38-9531-29C7BC488E8C}"/>
              </a:ext>
            </a:extLst>
          </p:cNvPr>
          <p:cNvSpPr/>
          <p:nvPr/>
        </p:nvSpPr>
        <p:spPr>
          <a:xfrm>
            <a:off x="2458784" y="3574100"/>
            <a:ext cx="63196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t=120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FA5473-E211-46FF-9F5E-E819F22D35F2}"/>
              </a:ext>
            </a:extLst>
          </p:cNvPr>
          <p:cNvSpPr/>
          <p:nvPr/>
        </p:nvSpPr>
        <p:spPr>
          <a:xfrm>
            <a:off x="3090751" y="3574100"/>
            <a:ext cx="63196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t=121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B8D4BAA-4D71-42EC-9AE2-2D4B074B02B3}"/>
              </a:ext>
            </a:extLst>
          </p:cNvPr>
          <p:cNvSpPr/>
          <p:nvPr/>
        </p:nvSpPr>
        <p:spPr>
          <a:xfrm>
            <a:off x="3722718" y="3574100"/>
            <a:ext cx="63196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t=122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08309A-BAF3-4665-9D5D-4172501AB5E3}"/>
              </a:ext>
            </a:extLst>
          </p:cNvPr>
          <p:cNvSpPr/>
          <p:nvPr/>
        </p:nvSpPr>
        <p:spPr>
          <a:xfrm>
            <a:off x="4354685" y="3574100"/>
            <a:ext cx="63196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t=123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ACB1F-850A-47C9-A7F8-BAEC24E61071}"/>
              </a:ext>
            </a:extLst>
          </p:cNvPr>
          <p:cNvSpPr/>
          <p:nvPr/>
        </p:nvSpPr>
        <p:spPr>
          <a:xfrm>
            <a:off x="4986652" y="3574100"/>
            <a:ext cx="63196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14DC62-AAC4-4267-94E4-F45D4796949A}"/>
              </a:ext>
            </a:extLst>
          </p:cNvPr>
          <p:cNvSpPr/>
          <p:nvPr/>
        </p:nvSpPr>
        <p:spPr>
          <a:xfrm>
            <a:off x="5623406" y="4326533"/>
            <a:ext cx="861284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t=239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8F71B6-474E-44E5-9BCF-2CE10C96A49F}"/>
              </a:ext>
            </a:extLst>
          </p:cNvPr>
          <p:cNvSpPr/>
          <p:nvPr/>
        </p:nvSpPr>
        <p:spPr>
          <a:xfrm>
            <a:off x="6678332" y="4381120"/>
            <a:ext cx="7377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Label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5B5FA7C-1FA7-47BE-8DB7-542EF0BACAF1}"/>
              </a:ext>
            </a:extLst>
          </p:cNvPr>
          <p:cNvSpPr/>
          <p:nvPr/>
        </p:nvSpPr>
        <p:spPr>
          <a:xfrm>
            <a:off x="2463570" y="4326533"/>
            <a:ext cx="631967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t=120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AAF30A-CCD6-49ED-8DE2-937F733B6ECD}"/>
              </a:ext>
            </a:extLst>
          </p:cNvPr>
          <p:cNvSpPr/>
          <p:nvPr/>
        </p:nvSpPr>
        <p:spPr>
          <a:xfrm>
            <a:off x="3095537" y="4326533"/>
            <a:ext cx="631967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t=121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E79809-5EA0-4476-9416-AAE0B277E8CC}"/>
              </a:ext>
            </a:extLst>
          </p:cNvPr>
          <p:cNvSpPr/>
          <p:nvPr/>
        </p:nvSpPr>
        <p:spPr>
          <a:xfrm>
            <a:off x="3727504" y="4326533"/>
            <a:ext cx="631967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t=122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ABAFEDB-997C-442C-A7B5-4F69BBC3E37A}"/>
              </a:ext>
            </a:extLst>
          </p:cNvPr>
          <p:cNvSpPr/>
          <p:nvPr/>
        </p:nvSpPr>
        <p:spPr>
          <a:xfrm>
            <a:off x="4359471" y="4326533"/>
            <a:ext cx="631967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t=123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16CF8B-38F3-4F96-9237-E2E626307C4E}"/>
              </a:ext>
            </a:extLst>
          </p:cNvPr>
          <p:cNvSpPr/>
          <p:nvPr/>
        </p:nvSpPr>
        <p:spPr>
          <a:xfrm>
            <a:off x="4991438" y="4326533"/>
            <a:ext cx="631967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t=…</a:t>
            </a: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E696C00D-0FDE-4474-BFC9-ACD5A298EBA9}"/>
              </a:ext>
            </a:extLst>
          </p:cNvPr>
          <p:cNvCxnSpPr>
            <a:cxnSpLocks/>
            <a:endCxn id="37" idx="0"/>
          </p:cNvCxnSpPr>
          <p:nvPr/>
        </p:nvCxnSpPr>
        <p:spPr>
          <a:xfrm rot="5400000">
            <a:off x="5500662" y="3012934"/>
            <a:ext cx="363140" cy="7591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5C2F0BEF-888A-4A79-BEBA-721227B66D50}"/>
              </a:ext>
            </a:extLst>
          </p:cNvPr>
          <p:cNvCxnSpPr>
            <a:cxnSpLocks/>
            <a:endCxn id="36" idx="0"/>
          </p:cNvCxnSpPr>
          <p:nvPr/>
        </p:nvCxnSpPr>
        <p:spPr>
          <a:xfrm rot="5400000">
            <a:off x="5184679" y="2696951"/>
            <a:ext cx="363140" cy="139115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BF258A3C-FE1F-4A10-BFDB-807E912D5F1A}"/>
              </a:ext>
            </a:extLst>
          </p:cNvPr>
          <p:cNvCxnSpPr>
            <a:cxnSpLocks/>
            <a:endCxn id="35" idx="0"/>
          </p:cNvCxnSpPr>
          <p:nvPr/>
        </p:nvCxnSpPr>
        <p:spPr>
          <a:xfrm rot="5400000">
            <a:off x="4868695" y="2380967"/>
            <a:ext cx="363140" cy="20231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B71FEF52-9D82-4898-9641-6FF1EA492113}"/>
              </a:ext>
            </a:extLst>
          </p:cNvPr>
          <p:cNvCxnSpPr>
            <a:cxnSpLocks/>
            <a:endCxn id="34" idx="0"/>
          </p:cNvCxnSpPr>
          <p:nvPr/>
        </p:nvCxnSpPr>
        <p:spPr>
          <a:xfrm rot="5400000">
            <a:off x="4552712" y="2064984"/>
            <a:ext cx="363140" cy="26550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7976FB5A-85B3-4D84-8691-7B895B4B482F}"/>
              </a:ext>
            </a:extLst>
          </p:cNvPr>
          <p:cNvCxnSpPr>
            <a:cxnSpLocks/>
            <a:endCxn id="33" idx="0"/>
          </p:cNvCxnSpPr>
          <p:nvPr/>
        </p:nvCxnSpPr>
        <p:spPr>
          <a:xfrm rot="5400000">
            <a:off x="4236728" y="1749000"/>
            <a:ext cx="363140" cy="32870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586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32309E-09FA-4A28-922C-85397DEEAB30}"/>
              </a:ext>
            </a:extLst>
          </p:cNvPr>
          <p:cNvSpPr/>
          <p:nvPr/>
        </p:nvSpPr>
        <p:spPr>
          <a:xfrm>
            <a:off x="1702004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AC0AF1-526D-45B0-9F28-320EDF829B94}"/>
              </a:ext>
            </a:extLst>
          </p:cNvPr>
          <p:cNvSpPr/>
          <p:nvPr/>
        </p:nvSpPr>
        <p:spPr>
          <a:xfrm>
            <a:off x="2333971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B3E20F-7F1D-4608-AEF1-42C69FC144DA}"/>
              </a:ext>
            </a:extLst>
          </p:cNvPr>
          <p:cNvSpPr/>
          <p:nvPr/>
        </p:nvSpPr>
        <p:spPr>
          <a:xfrm>
            <a:off x="2965938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2E3F85-EFCE-442E-9D8C-66EFB22934F4}"/>
              </a:ext>
            </a:extLst>
          </p:cNvPr>
          <p:cNvSpPr/>
          <p:nvPr/>
        </p:nvSpPr>
        <p:spPr>
          <a:xfrm>
            <a:off x="3597905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9DC82C-0ED0-4162-8265-9F57FD1A5DC5}"/>
              </a:ext>
            </a:extLst>
          </p:cNvPr>
          <p:cNvSpPr/>
          <p:nvPr/>
        </p:nvSpPr>
        <p:spPr>
          <a:xfrm>
            <a:off x="4229872" y="1898366"/>
            <a:ext cx="63196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C9B486-A68D-424F-B5EA-6AA513D2B39A}"/>
              </a:ext>
            </a:extLst>
          </p:cNvPr>
          <p:cNvSpPr/>
          <p:nvPr/>
        </p:nvSpPr>
        <p:spPr>
          <a:xfrm>
            <a:off x="4861839" y="1898366"/>
            <a:ext cx="86128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ysClr val="windowText" lastClr="000000"/>
                </a:solidFill>
              </a:rPr>
              <a:t>t=119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3F3673-AA43-4694-BCE8-D78F68912275}"/>
              </a:ext>
            </a:extLst>
          </p:cNvPr>
          <p:cNvSpPr/>
          <p:nvPr/>
        </p:nvSpPr>
        <p:spPr>
          <a:xfrm>
            <a:off x="1806865" y="2831956"/>
            <a:ext cx="422244" cy="37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3A15A4-F912-4AC2-B220-0D9A3CDC3674}"/>
              </a:ext>
            </a:extLst>
          </p:cNvPr>
          <p:cNvSpPr/>
          <p:nvPr/>
        </p:nvSpPr>
        <p:spPr>
          <a:xfrm>
            <a:off x="2438832" y="2831956"/>
            <a:ext cx="422244" cy="37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72B11F-A666-4497-A284-E3C5105CFA51}"/>
              </a:ext>
            </a:extLst>
          </p:cNvPr>
          <p:cNvSpPr/>
          <p:nvPr/>
        </p:nvSpPr>
        <p:spPr>
          <a:xfrm>
            <a:off x="3070799" y="2831956"/>
            <a:ext cx="422244" cy="37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BC1D0F-8897-41B0-B525-40F590A34198}"/>
              </a:ext>
            </a:extLst>
          </p:cNvPr>
          <p:cNvSpPr/>
          <p:nvPr/>
        </p:nvSpPr>
        <p:spPr>
          <a:xfrm>
            <a:off x="3709962" y="2840630"/>
            <a:ext cx="422244" cy="37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6B6875-8AE9-4916-B8FC-CE2EFDF0F4CC}"/>
              </a:ext>
            </a:extLst>
          </p:cNvPr>
          <p:cNvSpPr/>
          <p:nvPr/>
        </p:nvSpPr>
        <p:spPr>
          <a:xfrm>
            <a:off x="4334733" y="2840630"/>
            <a:ext cx="422244" cy="37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501C27-FEC7-46E5-98B4-4CDBCDA39C96}"/>
              </a:ext>
            </a:extLst>
          </p:cNvPr>
          <p:cNvSpPr/>
          <p:nvPr/>
        </p:nvSpPr>
        <p:spPr>
          <a:xfrm>
            <a:off x="5081359" y="2840630"/>
            <a:ext cx="422244" cy="37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B63076-D79D-4A20-9B20-6AFD4BADD53A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2229109" y="3018924"/>
            <a:ext cx="209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B061B3-CA23-45EE-8B05-2D24D39BB308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2861076" y="3018924"/>
            <a:ext cx="209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CAD11E-7C1A-4F41-BD43-DED9945ED2EC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2017987" y="2483141"/>
            <a:ext cx="1" cy="34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282C46-2C71-4ED2-9A98-0B8006485D31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2649954" y="2483141"/>
            <a:ext cx="1" cy="34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CA63AA-745B-492E-A2E2-979AE1EF1876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3281921" y="2483141"/>
            <a:ext cx="1" cy="34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6D4665-632E-4EC3-8D3E-9CE71EEF2935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3913889" y="2483141"/>
            <a:ext cx="7195" cy="35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98B736-F820-4D8E-8343-2E734384C1B9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flipH="1">
            <a:off x="4545855" y="2483141"/>
            <a:ext cx="1" cy="35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CF8AF0B-4CF2-434B-A1B7-71D73C53C446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5292481" y="2483141"/>
            <a:ext cx="0" cy="35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881FE48-3DC2-4D19-B886-AFCE9CBC609E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3493043" y="3018924"/>
            <a:ext cx="216919" cy="8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746D34-44E7-40F6-9976-665081F88E75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4132206" y="3027598"/>
            <a:ext cx="202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82F392F-4C77-4842-B9E6-9A1D0B698A0B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4756977" y="3027598"/>
            <a:ext cx="324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D73C0F7-287D-4D01-AE98-DD16C5F5BA27}"/>
              </a:ext>
            </a:extLst>
          </p:cNvPr>
          <p:cNvSpPr/>
          <p:nvPr/>
        </p:nvSpPr>
        <p:spPr>
          <a:xfrm>
            <a:off x="5851772" y="1990698"/>
            <a:ext cx="73930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D32DDC-93EB-4A0A-B4A4-A6B3976F2744}"/>
              </a:ext>
            </a:extLst>
          </p:cNvPr>
          <p:cNvSpPr/>
          <p:nvPr/>
        </p:nvSpPr>
        <p:spPr>
          <a:xfrm>
            <a:off x="9067289" y="2890056"/>
            <a:ext cx="86113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B5B85D-C5A7-49D5-9916-F86BF46EF33E}"/>
              </a:ext>
            </a:extLst>
          </p:cNvPr>
          <p:cNvSpPr/>
          <p:nvPr/>
        </p:nvSpPr>
        <p:spPr>
          <a:xfrm>
            <a:off x="991156" y="291247"/>
            <a:ext cx="29448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Lstm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94B8E2A-4340-4AC5-A26F-3D4FBE19F298}"/>
              </a:ext>
            </a:extLst>
          </p:cNvPr>
          <p:cNvCxnSpPr>
            <a:cxnSpLocks/>
          </p:cNvCxnSpPr>
          <p:nvPr/>
        </p:nvCxnSpPr>
        <p:spPr>
          <a:xfrm>
            <a:off x="5292481" y="3204024"/>
            <a:ext cx="0" cy="35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95E6693-2950-4CCF-B0F4-87FBA67AAC33}"/>
              </a:ext>
            </a:extLst>
          </p:cNvPr>
          <p:cNvSpPr/>
          <p:nvPr/>
        </p:nvSpPr>
        <p:spPr>
          <a:xfrm>
            <a:off x="8124126" y="3570819"/>
            <a:ext cx="861284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t=239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BD4243-A9C1-43DF-8087-04D7A1EE1605}"/>
              </a:ext>
            </a:extLst>
          </p:cNvPr>
          <p:cNvSpPr/>
          <p:nvPr/>
        </p:nvSpPr>
        <p:spPr>
          <a:xfrm>
            <a:off x="9067289" y="3663151"/>
            <a:ext cx="12504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C340F15-7C81-4A86-8648-11FFE8B5537D}"/>
              </a:ext>
            </a:extLst>
          </p:cNvPr>
          <p:cNvSpPr/>
          <p:nvPr/>
        </p:nvSpPr>
        <p:spPr>
          <a:xfrm>
            <a:off x="4959504" y="3574100"/>
            <a:ext cx="63196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t=120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0F9B58-46D6-44C3-B9E5-0525C0511373}"/>
              </a:ext>
            </a:extLst>
          </p:cNvPr>
          <p:cNvSpPr/>
          <p:nvPr/>
        </p:nvSpPr>
        <p:spPr>
          <a:xfrm>
            <a:off x="5591471" y="3574100"/>
            <a:ext cx="63196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t=121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CD142D-8F6A-4B1A-A125-3A6310065981}"/>
              </a:ext>
            </a:extLst>
          </p:cNvPr>
          <p:cNvSpPr/>
          <p:nvPr/>
        </p:nvSpPr>
        <p:spPr>
          <a:xfrm>
            <a:off x="6223438" y="3574100"/>
            <a:ext cx="63196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t=122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56E4A2E-4F78-48C1-8A54-51ECE0FDC116}"/>
              </a:ext>
            </a:extLst>
          </p:cNvPr>
          <p:cNvSpPr/>
          <p:nvPr/>
        </p:nvSpPr>
        <p:spPr>
          <a:xfrm>
            <a:off x="6855405" y="3574100"/>
            <a:ext cx="63196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t=123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078A4A-EA56-4A7E-B483-A539EB8A964F}"/>
              </a:ext>
            </a:extLst>
          </p:cNvPr>
          <p:cNvSpPr/>
          <p:nvPr/>
        </p:nvSpPr>
        <p:spPr>
          <a:xfrm>
            <a:off x="7487372" y="3574100"/>
            <a:ext cx="631967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5274239-42FB-4045-87F7-DB9EBB9E4B83}"/>
              </a:ext>
            </a:extLst>
          </p:cNvPr>
          <p:cNvSpPr/>
          <p:nvPr/>
        </p:nvSpPr>
        <p:spPr>
          <a:xfrm>
            <a:off x="8124126" y="4326533"/>
            <a:ext cx="861284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t=239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62342D-0563-4482-8402-066CAE7852EB}"/>
              </a:ext>
            </a:extLst>
          </p:cNvPr>
          <p:cNvSpPr/>
          <p:nvPr/>
        </p:nvSpPr>
        <p:spPr>
          <a:xfrm>
            <a:off x="9129004" y="4418865"/>
            <a:ext cx="73770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Label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F3CA82-6B32-4682-A976-9C0C706FC78B}"/>
              </a:ext>
            </a:extLst>
          </p:cNvPr>
          <p:cNvSpPr/>
          <p:nvPr/>
        </p:nvSpPr>
        <p:spPr>
          <a:xfrm>
            <a:off x="4964290" y="4326533"/>
            <a:ext cx="631967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t=120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B339C9A-6445-417F-B6C1-A0033F3C3206}"/>
              </a:ext>
            </a:extLst>
          </p:cNvPr>
          <p:cNvSpPr/>
          <p:nvPr/>
        </p:nvSpPr>
        <p:spPr>
          <a:xfrm>
            <a:off x="5596257" y="4326533"/>
            <a:ext cx="631967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t=121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7F65DEC-421A-4F5A-AF53-9D4DB23785BD}"/>
              </a:ext>
            </a:extLst>
          </p:cNvPr>
          <p:cNvSpPr/>
          <p:nvPr/>
        </p:nvSpPr>
        <p:spPr>
          <a:xfrm>
            <a:off x="6228224" y="4326533"/>
            <a:ext cx="631967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t=122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B33B38-A3FD-4D94-92E9-96D707B956C8}"/>
              </a:ext>
            </a:extLst>
          </p:cNvPr>
          <p:cNvSpPr/>
          <p:nvPr/>
        </p:nvSpPr>
        <p:spPr>
          <a:xfrm>
            <a:off x="6860191" y="4326533"/>
            <a:ext cx="631967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t=123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725CF75-EEC0-4358-9E50-A8FA8BADAE27}"/>
              </a:ext>
            </a:extLst>
          </p:cNvPr>
          <p:cNvSpPr/>
          <p:nvPr/>
        </p:nvSpPr>
        <p:spPr>
          <a:xfrm>
            <a:off x="7492158" y="4326533"/>
            <a:ext cx="631967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t=…</a:t>
            </a: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13CB8E1B-BC10-4399-B73F-73FF2B770756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>
          <a:xfrm rot="5400000" flipH="1" flipV="1">
            <a:off x="7992684" y="2671806"/>
            <a:ext cx="361927" cy="740372"/>
          </a:xfrm>
          <a:prstGeom prst="curvedConnector5">
            <a:avLst>
              <a:gd name="adj1" fmla="val -63162"/>
              <a:gd name="adj2" fmla="val 50000"/>
              <a:gd name="adj3" fmla="val 1631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12D6E643-52BA-4E15-8C91-D44DB1338604}"/>
              </a:ext>
            </a:extLst>
          </p:cNvPr>
          <p:cNvCxnSpPr>
            <a:cxnSpLocks/>
            <a:stCxn id="61" idx="2"/>
            <a:endCxn id="67" idx="0"/>
          </p:cNvCxnSpPr>
          <p:nvPr/>
        </p:nvCxnSpPr>
        <p:spPr>
          <a:xfrm rot="5400000" flipH="1" flipV="1">
            <a:off x="7305356" y="2724849"/>
            <a:ext cx="373936" cy="622275"/>
          </a:xfrm>
          <a:prstGeom prst="curvedConnector5">
            <a:avLst>
              <a:gd name="adj1" fmla="val -61133"/>
              <a:gd name="adj2" fmla="val 50000"/>
              <a:gd name="adj3" fmla="val 1611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968656FB-F1A0-4423-BFCA-61202F2491AD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 rot="5400000" flipH="1" flipV="1">
            <a:off x="6681833" y="2723601"/>
            <a:ext cx="373936" cy="624771"/>
          </a:xfrm>
          <a:prstGeom prst="curvedConnector5">
            <a:avLst>
              <a:gd name="adj1" fmla="val -61133"/>
              <a:gd name="adj2" fmla="val 50000"/>
              <a:gd name="adj3" fmla="val 1611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B42C55C4-2083-404E-9099-5F78D0699D12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 rot="5400000" flipH="1" flipV="1">
            <a:off x="6054203" y="2712068"/>
            <a:ext cx="365262" cy="639163"/>
          </a:xfrm>
          <a:prstGeom prst="curvedConnector5">
            <a:avLst>
              <a:gd name="adj1" fmla="val -62585"/>
              <a:gd name="adj2" fmla="val 50000"/>
              <a:gd name="adj3" fmla="val 162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51AADDF-F663-404A-9775-3EA77E51D236}"/>
              </a:ext>
            </a:extLst>
          </p:cNvPr>
          <p:cNvCxnSpPr>
            <a:cxnSpLocks/>
            <a:stCxn id="15" idx="2"/>
            <a:endCxn id="59" idx="0"/>
          </p:cNvCxnSpPr>
          <p:nvPr/>
        </p:nvCxnSpPr>
        <p:spPr>
          <a:xfrm rot="5400000" flipH="1" flipV="1">
            <a:off x="5417756" y="2715070"/>
            <a:ext cx="374221" cy="624772"/>
          </a:xfrm>
          <a:prstGeom prst="curvedConnector5">
            <a:avLst>
              <a:gd name="adj1" fmla="val -61087"/>
              <a:gd name="adj2" fmla="val 50000"/>
              <a:gd name="adj3" fmla="val 1610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1973602A-1AD6-45BE-B94C-EBD4D57BA332}"/>
              </a:ext>
            </a:extLst>
          </p:cNvPr>
          <p:cNvSpPr/>
          <p:nvPr/>
        </p:nvSpPr>
        <p:spPr>
          <a:xfrm>
            <a:off x="1702005" y="3571485"/>
            <a:ext cx="3253096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ysClr val="windowText" lastClr="000000"/>
                </a:solidFill>
              </a:rPr>
              <a:t>Warmup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8987AA0-7C22-4F3B-89BD-10CD22BD3422}"/>
              </a:ext>
            </a:extLst>
          </p:cNvPr>
          <p:cNvSpPr/>
          <p:nvPr/>
        </p:nvSpPr>
        <p:spPr>
          <a:xfrm>
            <a:off x="5706131" y="2840345"/>
            <a:ext cx="422244" cy="37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30CF8B8-038F-4DC1-81F4-B05141B74F34}"/>
              </a:ext>
            </a:extLst>
          </p:cNvPr>
          <p:cNvSpPr/>
          <p:nvPr/>
        </p:nvSpPr>
        <p:spPr>
          <a:xfrm>
            <a:off x="6345294" y="2849019"/>
            <a:ext cx="422244" cy="37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7210DFB-CEA0-477E-BDF0-1C31AC3F7F0C}"/>
              </a:ext>
            </a:extLst>
          </p:cNvPr>
          <p:cNvSpPr/>
          <p:nvPr/>
        </p:nvSpPr>
        <p:spPr>
          <a:xfrm>
            <a:off x="6970065" y="2849019"/>
            <a:ext cx="422244" cy="37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2DA9630-3BB2-484F-91B6-8234C68BA189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5496408" y="3027313"/>
            <a:ext cx="209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878923F-224A-4816-9EA7-1176FE3DBD8B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6128375" y="3027313"/>
            <a:ext cx="216919" cy="8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0CE2028-BF65-4E59-BF7D-672AE0B63D12}"/>
              </a:ext>
            </a:extLst>
          </p:cNvPr>
          <p:cNvCxnSpPr>
            <a:cxnSpLocks/>
            <a:stCxn id="60" idx="3"/>
            <a:endCxn id="61" idx="1"/>
          </p:cNvCxnSpPr>
          <p:nvPr/>
        </p:nvCxnSpPr>
        <p:spPr>
          <a:xfrm>
            <a:off x="6767538" y="3035987"/>
            <a:ext cx="202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0BF2328D-B194-47FC-83B2-0553D01470FF}"/>
              </a:ext>
            </a:extLst>
          </p:cNvPr>
          <p:cNvSpPr/>
          <p:nvPr/>
        </p:nvSpPr>
        <p:spPr>
          <a:xfrm>
            <a:off x="7592340" y="2849019"/>
            <a:ext cx="422244" cy="37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A9174FA-4178-49B0-9FBF-949C4850817D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7389813" y="3035987"/>
            <a:ext cx="202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4F0C2C67-6EC1-4C52-9EFB-4033466A9FD5}"/>
              </a:ext>
            </a:extLst>
          </p:cNvPr>
          <p:cNvSpPr/>
          <p:nvPr/>
        </p:nvSpPr>
        <p:spPr>
          <a:xfrm>
            <a:off x="8332712" y="2861028"/>
            <a:ext cx="422244" cy="373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2E401C8-9BB6-43E9-8D7C-61A2008B8968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8008330" y="3047996"/>
            <a:ext cx="3243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81EB154-871D-4C59-9414-2D459E20A801}"/>
              </a:ext>
            </a:extLst>
          </p:cNvPr>
          <p:cNvCxnSpPr>
            <a:cxnSpLocks/>
          </p:cNvCxnSpPr>
          <p:nvPr/>
        </p:nvCxnSpPr>
        <p:spPr>
          <a:xfrm>
            <a:off x="5917252" y="3222955"/>
            <a:ext cx="0" cy="35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3B4A6AD-5F7D-4865-B8D6-FD6A6BAECDDC}"/>
              </a:ext>
            </a:extLst>
          </p:cNvPr>
          <p:cNvCxnSpPr>
            <a:cxnSpLocks/>
          </p:cNvCxnSpPr>
          <p:nvPr/>
        </p:nvCxnSpPr>
        <p:spPr>
          <a:xfrm>
            <a:off x="6547810" y="3226575"/>
            <a:ext cx="0" cy="35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12F1CA2-68A2-4AED-9064-CAC155747AAD}"/>
              </a:ext>
            </a:extLst>
          </p:cNvPr>
          <p:cNvCxnSpPr>
            <a:cxnSpLocks/>
          </p:cNvCxnSpPr>
          <p:nvPr/>
        </p:nvCxnSpPr>
        <p:spPr>
          <a:xfrm>
            <a:off x="7172797" y="3233477"/>
            <a:ext cx="0" cy="35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91D1F34-DC8C-4E95-8574-184F277DB1DA}"/>
              </a:ext>
            </a:extLst>
          </p:cNvPr>
          <p:cNvCxnSpPr>
            <a:cxnSpLocks/>
          </p:cNvCxnSpPr>
          <p:nvPr/>
        </p:nvCxnSpPr>
        <p:spPr>
          <a:xfrm>
            <a:off x="7803355" y="3213330"/>
            <a:ext cx="0" cy="35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AFE4EBB-0FA8-4E68-9DEA-9123E57A0E02}"/>
              </a:ext>
            </a:extLst>
          </p:cNvPr>
          <p:cNvCxnSpPr>
            <a:cxnSpLocks/>
          </p:cNvCxnSpPr>
          <p:nvPr/>
        </p:nvCxnSpPr>
        <p:spPr>
          <a:xfrm>
            <a:off x="8543834" y="3222954"/>
            <a:ext cx="0" cy="357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522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452</Words>
  <Application>Microsoft Office PowerPoint</Application>
  <PresentationFormat>Widescreen</PresentationFormat>
  <Paragraphs>182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shyma</dc:creator>
  <cp:lastModifiedBy>shyma</cp:lastModifiedBy>
  <cp:revision>13</cp:revision>
  <dcterms:created xsi:type="dcterms:W3CDTF">2020-10-08T13:10:19Z</dcterms:created>
  <dcterms:modified xsi:type="dcterms:W3CDTF">2020-10-09T01:06:33Z</dcterms:modified>
</cp:coreProperties>
</file>