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C791-7B1D-9FB5-50BD-E908F54DD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B7056-A6AC-3FA4-6207-9CEFFAE5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4D91-39A0-EA00-35FA-CAF80B4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78B5-4DC5-2177-AD17-64BF9531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964F-1745-0F77-E68F-BC6AF04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5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7B4A-773E-319E-35C9-102FF5C8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70D57-A371-CAAB-DCFE-C858FF19D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BC4D-F168-3A70-D39B-F9B0531B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2D02-0CF1-5F3E-B91B-3A339980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C3D8-2C30-F877-98D1-D7CAA26E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30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BC31C-8325-E40E-7DBC-BCA82F8AA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332B-6EE0-C8E6-A75E-3EB4049E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8022-131D-E399-607C-6B5EEC1B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584D-522B-C35D-94D3-7F85AF5D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1664-8621-5540-F29F-F57EE6CF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E866-A311-3953-E072-E4C4C7C3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248D-E085-7237-FB17-E2FDA322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2B85-0C6C-88D4-E3F0-DA38CDE5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F914-6106-0395-3D9B-2DC32EF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A6F-3459-AB94-7813-54A2AB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4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4270-8B5D-C9C4-673B-12B39934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F199-2992-360A-F58F-0C06EDAE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E5AC-EE4D-2694-718C-2AC58632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F1C3-84E7-491C-845F-74130F2A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A5CB-D719-8525-ADA0-813A6847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21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2CF7-E05C-1070-65C3-161D4EF2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4A56-E909-33FA-B651-32FAB013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C1012-C36C-66CD-EB91-0419F695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8E54-4A43-EAD1-79B3-3F2AEC9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0AEF-BB2C-3A70-BA95-1F8A21D1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31D7F-5289-893A-2840-47D622E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1F24-C640-57FF-830B-D8FB9BFC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813C-F945-986F-2E1E-8DEC8ACF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0BE1-E209-1F5E-BE0C-4D9CF311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1FDCE-B0C6-67C7-FFED-758CDA95A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47F83-B07C-798B-3C23-2EE70FA5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4AF7C-8EE2-FB97-E70B-5EDF582E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93A51-812C-BD15-9594-335164A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7AEBD-DE6D-0839-3931-1CDF186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938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FDC6-4BC6-E43A-6328-F9272A49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166F9-681D-5A69-83FA-6CDCA17C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D0BB-10B0-E000-7D2E-0AE9A39B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FE6E-3E5C-F66A-02BB-9CBDCADE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7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7498E-75E5-1AD3-AAA4-67D3C842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44C98-4FDF-FDED-7590-EB868B0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748D-75A3-958A-2858-DFB44F7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8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6C0-4D78-DE8A-B600-B59BA267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E71A-E43D-08E6-5807-5F07ACBC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2229C-193D-0B3E-4B63-04DD4C87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3BA1-0B3D-CC32-C41A-DEDB2F52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6939-CAAC-44B2-8D55-8457F84F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5FBC-0C45-400A-8CA2-B9CA4DAB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07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4616-65C8-F8B8-8728-E99B933B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8CAE9-478B-4B95-D424-C955094D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645D2-4533-F6C4-6488-47AAAFABD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6732-878D-68B6-BCF6-567FCB16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27A7-0ED2-208D-8686-FC26B96D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D27AC-B9D1-9D12-1B87-6B7DCFF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35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865B7-7394-1C2A-36A2-FC3D5F1F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B61F-ABB7-47D1-5486-AA09F9D6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3FE-F441-1C82-CB82-F0DCBA321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D772-29E6-4E41-857B-F079030E6115}" type="datetimeFigureOut">
              <a:rPr lang="en-SG" smtClean="0"/>
              <a:t>24/6/2022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8692-7BC1-F283-BF1E-4954D298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73FD-57F1-9284-6156-D8EF0A95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3860-6EB9-48D7-88E4-36FB5CBA8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78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449DEC-D715-B96A-99E2-2F2FD2DE2609}"/>
              </a:ext>
            </a:extLst>
          </p:cNvPr>
          <p:cNvSpPr/>
          <p:nvPr/>
        </p:nvSpPr>
        <p:spPr>
          <a:xfrm>
            <a:off x="293307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72F48A-389B-62A2-9DA4-175243BD23ED}"/>
              </a:ext>
            </a:extLst>
          </p:cNvPr>
          <p:cNvSpPr/>
          <p:nvPr/>
        </p:nvSpPr>
        <p:spPr>
          <a:xfrm>
            <a:off x="348622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C4EBF-E4A8-42BD-1115-1099EDB65AFA}"/>
              </a:ext>
            </a:extLst>
          </p:cNvPr>
          <p:cNvSpPr/>
          <p:nvPr/>
        </p:nvSpPr>
        <p:spPr>
          <a:xfrm>
            <a:off x="403938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6C4AE1-37A2-CCA9-1388-6D7C9BAA0F3A}"/>
              </a:ext>
            </a:extLst>
          </p:cNvPr>
          <p:cNvSpPr/>
          <p:nvPr/>
        </p:nvSpPr>
        <p:spPr>
          <a:xfrm>
            <a:off x="459253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356491-0E90-53A8-4A7A-18554FFE9911}"/>
              </a:ext>
            </a:extLst>
          </p:cNvPr>
          <p:cNvSpPr/>
          <p:nvPr/>
        </p:nvSpPr>
        <p:spPr>
          <a:xfrm>
            <a:off x="514569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685A57-3BB3-6EE2-9CF3-44991E663DE5}"/>
              </a:ext>
            </a:extLst>
          </p:cNvPr>
          <p:cNvSpPr/>
          <p:nvPr/>
        </p:nvSpPr>
        <p:spPr>
          <a:xfrm>
            <a:off x="569884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2E34B8-62C1-F088-B373-06245AB3387C}"/>
              </a:ext>
            </a:extLst>
          </p:cNvPr>
          <p:cNvSpPr/>
          <p:nvPr/>
        </p:nvSpPr>
        <p:spPr>
          <a:xfrm>
            <a:off x="625200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15CE2-5E5B-7D16-0526-4CFF5B347D6C}"/>
              </a:ext>
            </a:extLst>
          </p:cNvPr>
          <p:cNvSpPr/>
          <p:nvPr/>
        </p:nvSpPr>
        <p:spPr>
          <a:xfrm>
            <a:off x="680515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39EAE1-401A-4660-E2F6-28E3CF1AA561}"/>
              </a:ext>
            </a:extLst>
          </p:cNvPr>
          <p:cNvSpPr/>
          <p:nvPr/>
        </p:nvSpPr>
        <p:spPr>
          <a:xfrm>
            <a:off x="735831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197CC-BEE1-3C74-1B50-950BDEB5A029}"/>
              </a:ext>
            </a:extLst>
          </p:cNvPr>
          <p:cNvSpPr/>
          <p:nvPr/>
        </p:nvSpPr>
        <p:spPr>
          <a:xfrm>
            <a:off x="7911469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E446B-8780-ADAE-6EB6-F62ABC262C83}"/>
              </a:ext>
            </a:extLst>
          </p:cNvPr>
          <p:cNvSpPr txBox="1"/>
          <p:nvPr/>
        </p:nvSpPr>
        <p:spPr>
          <a:xfrm>
            <a:off x="3005454" y="3645816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1F4E5-9534-4A11-A8FF-AA2C6E010711}"/>
              </a:ext>
            </a:extLst>
          </p:cNvPr>
          <p:cNvSpPr txBox="1"/>
          <p:nvPr/>
        </p:nvSpPr>
        <p:spPr>
          <a:xfrm>
            <a:off x="3005454" y="4079449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315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449DEC-D715-B96A-99E2-2F2FD2DE2609}"/>
              </a:ext>
            </a:extLst>
          </p:cNvPr>
          <p:cNvSpPr/>
          <p:nvPr/>
        </p:nvSpPr>
        <p:spPr>
          <a:xfrm>
            <a:off x="293307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72F48A-389B-62A2-9DA4-175243BD23ED}"/>
              </a:ext>
            </a:extLst>
          </p:cNvPr>
          <p:cNvSpPr/>
          <p:nvPr/>
        </p:nvSpPr>
        <p:spPr>
          <a:xfrm>
            <a:off x="348622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C4EBF-E4A8-42BD-1115-1099EDB65AFA}"/>
              </a:ext>
            </a:extLst>
          </p:cNvPr>
          <p:cNvSpPr/>
          <p:nvPr/>
        </p:nvSpPr>
        <p:spPr>
          <a:xfrm>
            <a:off x="403938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6C4AE1-37A2-CCA9-1388-6D7C9BAA0F3A}"/>
              </a:ext>
            </a:extLst>
          </p:cNvPr>
          <p:cNvSpPr/>
          <p:nvPr/>
        </p:nvSpPr>
        <p:spPr>
          <a:xfrm>
            <a:off x="459253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356491-0E90-53A8-4A7A-18554FFE9911}"/>
              </a:ext>
            </a:extLst>
          </p:cNvPr>
          <p:cNvSpPr/>
          <p:nvPr/>
        </p:nvSpPr>
        <p:spPr>
          <a:xfrm>
            <a:off x="514569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685A57-3BB3-6EE2-9CF3-44991E663DE5}"/>
              </a:ext>
            </a:extLst>
          </p:cNvPr>
          <p:cNvSpPr/>
          <p:nvPr/>
        </p:nvSpPr>
        <p:spPr>
          <a:xfrm>
            <a:off x="569884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2E34B8-62C1-F088-B373-06245AB3387C}"/>
              </a:ext>
            </a:extLst>
          </p:cNvPr>
          <p:cNvSpPr/>
          <p:nvPr/>
        </p:nvSpPr>
        <p:spPr>
          <a:xfrm>
            <a:off x="625200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15CE2-5E5B-7D16-0526-4CFF5B347D6C}"/>
              </a:ext>
            </a:extLst>
          </p:cNvPr>
          <p:cNvSpPr/>
          <p:nvPr/>
        </p:nvSpPr>
        <p:spPr>
          <a:xfrm>
            <a:off x="680515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39EAE1-401A-4660-E2F6-28E3CF1AA561}"/>
              </a:ext>
            </a:extLst>
          </p:cNvPr>
          <p:cNvSpPr/>
          <p:nvPr/>
        </p:nvSpPr>
        <p:spPr>
          <a:xfrm>
            <a:off x="735831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197CC-BEE1-3C74-1B50-950BDEB5A029}"/>
              </a:ext>
            </a:extLst>
          </p:cNvPr>
          <p:cNvSpPr/>
          <p:nvPr/>
        </p:nvSpPr>
        <p:spPr>
          <a:xfrm>
            <a:off x="7911469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E446B-8780-ADAE-6EB6-F62ABC262C83}"/>
              </a:ext>
            </a:extLst>
          </p:cNvPr>
          <p:cNvSpPr txBox="1"/>
          <p:nvPr/>
        </p:nvSpPr>
        <p:spPr>
          <a:xfrm>
            <a:off x="3522418" y="3645816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1F4E5-9534-4A11-A8FF-AA2C6E010711}"/>
              </a:ext>
            </a:extLst>
          </p:cNvPr>
          <p:cNvSpPr txBox="1"/>
          <p:nvPr/>
        </p:nvSpPr>
        <p:spPr>
          <a:xfrm>
            <a:off x="4628728" y="4079449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2731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449DEC-D715-B96A-99E2-2F2FD2DE2609}"/>
              </a:ext>
            </a:extLst>
          </p:cNvPr>
          <p:cNvSpPr/>
          <p:nvPr/>
        </p:nvSpPr>
        <p:spPr>
          <a:xfrm>
            <a:off x="293307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72F48A-389B-62A2-9DA4-175243BD23ED}"/>
              </a:ext>
            </a:extLst>
          </p:cNvPr>
          <p:cNvSpPr/>
          <p:nvPr/>
        </p:nvSpPr>
        <p:spPr>
          <a:xfrm>
            <a:off x="348622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C4EBF-E4A8-42BD-1115-1099EDB65AFA}"/>
              </a:ext>
            </a:extLst>
          </p:cNvPr>
          <p:cNvSpPr/>
          <p:nvPr/>
        </p:nvSpPr>
        <p:spPr>
          <a:xfrm>
            <a:off x="403938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6C4AE1-37A2-CCA9-1388-6D7C9BAA0F3A}"/>
              </a:ext>
            </a:extLst>
          </p:cNvPr>
          <p:cNvSpPr/>
          <p:nvPr/>
        </p:nvSpPr>
        <p:spPr>
          <a:xfrm>
            <a:off x="459253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356491-0E90-53A8-4A7A-18554FFE9911}"/>
              </a:ext>
            </a:extLst>
          </p:cNvPr>
          <p:cNvSpPr/>
          <p:nvPr/>
        </p:nvSpPr>
        <p:spPr>
          <a:xfrm>
            <a:off x="514569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685A57-3BB3-6EE2-9CF3-44991E663DE5}"/>
              </a:ext>
            </a:extLst>
          </p:cNvPr>
          <p:cNvSpPr/>
          <p:nvPr/>
        </p:nvSpPr>
        <p:spPr>
          <a:xfrm>
            <a:off x="569884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2E34B8-62C1-F088-B373-06245AB3387C}"/>
              </a:ext>
            </a:extLst>
          </p:cNvPr>
          <p:cNvSpPr/>
          <p:nvPr/>
        </p:nvSpPr>
        <p:spPr>
          <a:xfrm>
            <a:off x="625200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A15CE2-5E5B-7D16-0526-4CFF5B347D6C}"/>
              </a:ext>
            </a:extLst>
          </p:cNvPr>
          <p:cNvSpPr/>
          <p:nvPr/>
        </p:nvSpPr>
        <p:spPr>
          <a:xfrm>
            <a:off x="6805155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39EAE1-401A-4660-E2F6-28E3CF1AA561}"/>
              </a:ext>
            </a:extLst>
          </p:cNvPr>
          <p:cNvSpPr/>
          <p:nvPr/>
        </p:nvSpPr>
        <p:spPr>
          <a:xfrm>
            <a:off x="7358310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C197CC-BEE1-3C74-1B50-950BDEB5A029}"/>
              </a:ext>
            </a:extLst>
          </p:cNvPr>
          <p:cNvSpPr/>
          <p:nvPr/>
        </p:nvSpPr>
        <p:spPr>
          <a:xfrm>
            <a:off x="7911469" y="3212183"/>
            <a:ext cx="433633" cy="4336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E446B-8780-ADAE-6EB6-F62ABC262C83}"/>
              </a:ext>
            </a:extLst>
          </p:cNvPr>
          <p:cNvSpPr txBox="1"/>
          <p:nvPr/>
        </p:nvSpPr>
        <p:spPr>
          <a:xfrm>
            <a:off x="4111764" y="3645816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1F4E5-9534-4A11-A8FF-AA2C6E010711}"/>
              </a:ext>
            </a:extLst>
          </p:cNvPr>
          <p:cNvSpPr txBox="1"/>
          <p:nvPr/>
        </p:nvSpPr>
        <p:spPr>
          <a:xfrm>
            <a:off x="5771233" y="4079449"/>
            <a:ext cx="3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adassah Friedlaender" panose="020B0604020202020204" pitchFamily="18" charset="-79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8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Ng</dc:creator>
  <cp:lastModifiedBy>Tony Ng</cp:lastModifiedBy>
  <cp:revision>3</cp:revision>
  <dcterms:created xsi:type="dcterms:W3CDTF">2022-06-24T04:47:57Z</dcterms:created>
  <dcterms:modified xsi:type="dcterms:W3CDTF">2022-06-24T04:53:12Z</dcterms:modified>
</cp:coreProperties>
</file>