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7" r:id="rId3"/>
    <p:sldId id="298" r:id="rId4"/>
    <p:sldId id="299" r:id="rId5"/>
    <p:sldId id="257" r:id="rId6"/>
    <p:sldId id="417" r:id="rId7"/>
    <p:sldId id="419" r:id="rId8"/>
    <p:sldId id="420" r:id="rId9"/>
    <p:sldId id="421" r:id="rId10"/>
    <p:sldId id="422" r:id="rId11"/>
    <p:sldId id="423" r:id="rId12"/>
    <p:sldId id="424" r:id="rId13"/>
    <p:sldId id="347" r:id="rId14"/>
    <p:sldId id="393" r:id="rId15"/>
    <p:sldId id="428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58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6984BCBF-151E-4A57-9827-B616F7235BC3}">
          <p14:sldIdLst>
            <p14:sldId id="256"/>
          </p14:sldIdLst>
        </p14:section>
        <p14:section name="Thumbnail" id="{C7C1D3FC-BA36-4DC4-A537-99892AD5CA08}">
          <p14:sldIdLst>
            <p14:sldId id="297"/>
            <p14:sldId id="298"/>
            <p14:sldId id="299"/>
          </p14:sldIdLst>
        </p14:section>
        <p14:section name="Explanation" id="{0C69562E-4357-40AD-A126-986D9B7F9B26}">
          <p14:sldIdLst>
            <p14:sldId id="257"/>
            <p14:sldId id="417"/>
            <p14:sldId id="419"/>
            <p14:sldId id="420"/>
            <p14:sldId id="421"/>
            <p14:sldId id="422"/>
            <p14:sldId id="423"/>
            <p14:sldId id="424"/>
          </p14:sldIdLst>
        </p14:section>
        <p14:section name="Brute Force" id="{10FAC711-F577-490F-8F14-D8492F6C6704}">
          <p14:sldIdLst/>
        </p14:section>
        <p14:section name="Hint" id="{12393D15-B734-4334-8CE0-C33F71824EE5}">
          <p14:sldIdLst>
            <p14:sldId id="347"/>
          </p14:sldIdLst>
        </p14:section>
        <p14:section name="Optimised Solution" id="{CA47353C-72A1-4262-9DEF-9E76AC4EC057}">
          <p14:sldIdLst>
            <p14:sldId id="393"/>
            <p14:sldId id="428"/>
            <p14:sldId id="427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58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A20000"/>
    <a:srgbClr val="FF5050"/>
    <a:srgbClr val="7C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8231" autoAdjust="0"/>
  </p:normalViewPr>
  <p:slideViewPr>
    <p:cSldViewPr snapToGrid="0">
      <p:cViewPr varScale="1">
        <p:scale>
          <a:sx n="82" d="100"/>
          <a:sy n="82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F7A01-EC06-4FFC-A53B-A1EB3F6F615B}" type="datetimeFigureOut">
              <a:rPr lang="en-SG" smtClean="0"/>
              <a:t>23/1/23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3FA3-2748-4B16-80FA-B5C6D6342F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83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problem is as follows:</a:t>
            </a:r>
          </a:p>
          <a:p>
            <a:r>
              <a:rPr lang="en-SG" dirty="0"/>
              <a:t>There are a total of n people, and the array is 1-indexed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7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 and populate according to the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78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75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48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26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86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105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94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377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119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94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is only 1 town judge. The town judge can be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303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836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596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392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135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2 arrays to find indegrees and outdegrees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294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town judge must have an indegree value count of n-1 and outdegree value count of 0, otherwise return -1 if there are no such town judge.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672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Thereafter, we can further half the memory used with a 1-array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686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algorithm is to decrement the person who gives trust, and increment the person who receives trust.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213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262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02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181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538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079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26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831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127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5249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3478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276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892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37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319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203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81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town judge must have a trust score of n-1.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43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 person can trust many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28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And everyone trusts the town judge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4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However the town judge has some trust issues and doesn’t trust anyone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665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 can we determine the town judge?</a:t>
            </a:r>
          </a:p>
          <a:p>
            <a:r>
              <a:rPr lang="en-SG" dirty="0"/>
              <a:t>Return -1 if there are no town judge.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3FA3-2748-4B16-80FA-B5C6D6342FF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37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A685-0CF8-BA37-215D-1E1188AE1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9037E-4E8B-14E8-64A7-1DEFE36B0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1690-D897-2B66-C6EE-A72182C1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ADD8-C024-088B-6913-BC992551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D10-03E6-B8C4-7281-07073052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6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56FD-170F-20DA-9A40-86424199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D67C2-1F3B-8230-C400-ACED6FF9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0619-C538-1A17-3744-F43AF66C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C9E8-A71F-C7BA-CF2E-AF35874C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818B-FFF1-CC43-5D51-10E19E81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75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152C0-4A0C-8E29-78FA-741130736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E0D1B-6AD0-CB73-6251-33C203E6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7AAF-2CE5-C386-72FD-841E2B4E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DC3A-2FD3-45B2-37E8-08A8C73C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EDB1-CD22-148F-251B-6614D4E8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7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72E-D133-3715-70A3-0A35E86E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B6C9-9294-9AAD-4759-63970122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C2AD-4167-D438-E9B3-3DE098A6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C2F9-2CF4-0B93-6E82-901E554E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C2C8-AF1E-0270-779A-3694E1F2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0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B662-384C-9926-B39B-AFBFB21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EB05E-39B2-9655-3154-DDBC90F8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E125A-BBEE-E27B-682C-8B14F15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E9CE-AD3E-8C8F-71FC-BFA132BB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03C6-F20D-ACE4-3304-149C3571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68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5BB-D84A-87C7-7994-8ABD505A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018B-1234-39CF-E81F-CA2468672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6BED-01D2-6373-8AA9-20797772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F0C9E-32D1-2391-C020-283C413F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4279-6167-16D0-B4E6-55A56B30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CAD53-2233-2BDA-BAAB-1B098C1F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8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2BC-7CA1-1D8F-7F31-E6A11810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BEA4-4086-BFC8-F765-911A456E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023D-D28B-FB77-0338-611D3D21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5821D-6EF5-8CB2-FF3A-C86F1128F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D0E0A-422D-DEB9-28D5-B97F518C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BC911-C6BE-2D18-5979-F7EE3972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7A452-FEA7-2FBE-6382-A49BA4CC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9081-5FE8-B418-9246-5D38A043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7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DE3A-7DD4-6276-5085-3A74937E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2CB7F-B54F-B25A-638C-D8A23E54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80F9C-1776-84EC-F706-CBEDB78D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6745-8021-906E-C9B9-4D87E4EE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4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3B581-B7E9-C2DF-D8CA-2275AEDC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B2ECF-0548-8D2C-F78C-E5ED123C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B41C6-BFFA-F4AA-454B-EBE600E6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59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D435-0C4C-DF5A-DE2E-80231861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CC2B-CBE5-846A-6A27-50DCF653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F5419-3899-38F0-79B5-F62EB605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3504F-0A3F-5D61-C8AA-C7C08B6A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BE16-EE4B-DCC1-E8D1-B083E69F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2CEA7-CFC2-BDA0-AFCF-07DA4B6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7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6CC6-B1B8-D788-6D71-1F857787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4DED1-3FE7-C2AF-0C4A-19BFB8916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026E-7A33-6351-C8AF-A637E108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8A268-547B-D193-79C2-CF045BA1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6788-3FE2-A8B4-777F-0DAD36FC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9C1ED-821A-A237-4E6A-DEF2908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1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99811-B6ED-75F6-DA62-23E21FFE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D1A4-2285-9907-C7ED-39EBE52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5C07-8388-72C1-9F8D-653D21BC0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C241-92E8-4FAD-8A34-9E0C7F06FB4E}" type="datetimeFigureOut">
              <a:rPr lang="en-SG" smtClean="0"/>
              <a:t>23/1/23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DBEA-0110-ABEC-BD84-B5796464C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38E9-608D-D765-3A4B-E60BE671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D69F-2A3A-497C-9016-4AC5FB4C4C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50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3.m4a"/><Relationship Id="rId1" Type="http://schemas.microsoft.com/office/2007/relationships/media" Target="../media/media23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4.m4a"/><Relationship Id="rId1" Type="http://schemas.microsoft.com/office/2007/relationships/media" Target="../media/media24.m4a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5.m4a"/><Relationship Id="rId1" Type="http://schemas.microsoft.com/office/2007/relationships/media" Target="../media/media25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6.m4a"/><Relationship Id="rId1" Type="http://schemas.microsoft.com/office/2007/relationships/media" Target="../media/media26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7.m4a"/><Relationship Id="rId1" Type="http://schemas.microsoft.com/office/2007/relationships/media" Target="../media/media27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8.m4a"/><Relationship Id="rId1" Type="http://schemas.microsoft.com/office/2007/relationships/media" Target="../media/media28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9.m4a"/><Relationship Id="rId1" Type="http://schemas.microsoft.com/office/2007/relationships/media" Target="../media/media29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0.m4a"/><Relationship Id="rId1" Type="http://schemas.microsoft.com/office/2007/relationships/media" Target="../media/media30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1.m4a"/><Relationship Id="rId1" Type="http://schemas.microsoft.com/office/2007/relationships/media" Target="../media/media31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2.m4a"/><Relationship Id="rId1" Type="http://schemas.microsoft.com/office/2007/relationships/media" Target="../media/media32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3.m4a"/><Relationship Id="rId1" Type="http://schemas.microsoft.com/office/2007/relationships/media" Target="../media/media33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4.m4a"/><Relationship Id="rId1" Type="http://schemas.microsoft.com/office/2007/relationships/media" Target="../media/media34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5.m4a"/><Relationship Id="rId1" Type="http://schemas.microsoft.com/office/2007/relationships/media" Target="../media/media35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6.m4a"/><Relationship Id="rId1" Type="http://schemas.microsoft.com/office/2007/relationships/media" Target="../media/media36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7.m4a"/><Relationship Id="rId1" Type="http://schemas.microsoft.com/office/2007/relationships/media" Target="../media/media37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8.m4a"/><Relationship Id="rId1" Type="http://schemas.microsoft.com/office/2007/relationships/media" Target="../media/media38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39.m4a"/><Relationship Id="rId1" Type="http://schemas.microsoft.com/office/2007/relationships/media" Target="../media/media39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40.m4a"/><Relationship Id="rId1" Type="http://schemas.microsoft.com/office/2007/relationships/media" Target="../media/media40.m4a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1.m4a"/><Relationship Id="rId1" Type="http://schemas.microsoft.com/office/2007/relationships/media" Target="../media/media41.m4a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0909BE-89AE-F24F-763B-CF3144AE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59802"/>
              </p:ext>
            </p:extLst>
          </p:nvPr>
        </p:nvGraphicFramePr>
        <p:xfrm>
          <a:off x="2031999" y="2839682"/>
          <a:ext cx="8128002" cy="117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1178637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ln>
                            <a:solidFill>
                              <a:schemeClr val="accent3"/>
                            </a:solidFill>
                          </a:ln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CD0CF-9B9E-CDCA-BBA9-C7CEF52FE476}"/>
              </a:ext>
            </a:extLst>
          </p:cNvPr>
          <p:cNvSpPr txBox="1"/>
          <p:nvPr/>
        </p:nvSpPr>
        <p:spPr>
          <a:xfrm>
            <a:off x="655782" y="31673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nums</a:t>
            </a:r>
            <a:endParaRPr lang="en-SG" sz="2800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77137-284E-BC5C-CDA4-5D08769B71BA}"/>
              </a:ext>
            </a:extLst>
          </p:cNvPr>
          <p:cNvSpPr txBox="1"/>
          <p:nvPr/>
        </p:nvSpPr>
        <p:spPr>
          <a:xfrm>
            <a:off x="2031999" y="401100"/>
            <a:ext cx="8084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ARRAY 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425B7-CA38-11D2-D676-6AD8BE67897D}"/>
              </a:ext>
            </a:extLst>
          </p:cNvPr>
          <p:cNvSpPr txBox="1"/>
          <p:nvPr/>
        </p:nvSpPr>
        <p:spPr>
          <a:xfrm>
            <a:off x="797686" y="1900735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👆👆🏻👆🏼👆🏽👆🏾👆🏿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9F2CA-0B9D-62DC-06D0-0B18CA2B3252}"/>
              </a:ext>
            </a:extLst>
          </p:cNvPr>
          <p:cNvSpPr txBox="1"/>
          <p:nvPr/>
        </p:nvSpPr>
        <p:spPr>
          <a:xfrm>
            <a:off x="797686" y="2334007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6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👉👉🏻👉🏼👉🏽👉🏾👉🏿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09A7702-7203-8E01-36EF-E8000E63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8" y="4434045"/>
            <a:ext cx="653907" cy="653907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376759D-33FD-2F19-1BB9-052DD8378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7" y="5192225"/>
            <a:ext cx="653907" cy="6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48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73161E-B77A-A8F9-DCAF-9FD5A568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9" y="2841410"/>
            <a:ext cx="1175181" cy="1175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74B97-C826-F098-21DB-2F26CB483D51}"/>
              </a:ext>
            </a:extLst>
          </p:cNvPr>
          <p:cNvSpPr txBox="1"/>
          <p:nvPr/>
        </p:nvSpPr>
        <p:spPr>
          <a:xfrm>
            <a:off x="1803251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B0FD7CA-0A2F-1EED-5F6E-42A2E886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35" y="2841410"/>
            <a:ext cx="1175181" cy="1175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9CC675-344A-702A-F24C-9531A9AE4986}"/>
              </a:ext>
            </a:extLst>
          </p:cNvPr>
          <p:cNvSpPr txBox="1"/>
          <p:nvPr/>
        </p:nvSpPr>
        <p:spPr>
          <a:xfrm>
            <a:off x="3831307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441D69-A9BA-D463-96B6-A11746AAA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2691" y="2841410"/>
            <a:ext cx="1175181" cy="1175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CF8705-0B49-CE26-10C0-DB000D3C4E6B}"/>
              </a:ext>
            </a:extLst>
          </p:cNvPr>
          <p:cNvSpPr txBox="1"/>
          <p:nvPr/>
        </p:nvSpPr>
        <p:spPr>
          <a:xfrm>
            <a:off x="5859363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E806472-A8AD-251D-50FA-3D9FFF65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47" y="2841410"/>
            <a:ext cx="1175181" cy="11751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708B1-9B09-0B2A-11FC-ABA49EE97D88}"/>
              </a:ext>
            </a:extLst>
          </p:cNvPr>
          <p:cNvSpPr txBox="1"/>
          <p:nvPr/>
        </p:nvSpPr>
        <p:spPr>
          <a:xfrm>
            <a:off x="7887419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20C1886-C63F-F541-D68E-5F030225A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2" y="2841410"/>
            <a:ext cx="1175181" cy="11751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608A7B-31C5-78AB-AA40-D64892D7C291}"/>
              </a:ext>
            </a:extLst>
          </p:cNvPr>
          <p:cNvSpPr txBox="1"/>
          <p:nvPr/>
        </p:nvSpPr>
        <p:spPr>
          <a:xfrm>
            <a:off x="9915474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38848-1FB7-9B29-2802-947E534FDE1C}"/>
              </a:ext>
            </a:extLst>
          </p:cNvPr>
          <p:cNvSpPr txBox="1"/>
          <p:nvPr/>
        </p:nvSpPr>
        <p:spPr>
          <a:xfrm>
            <a:off x="493567" y="1044117"/>
            <a:ext cx="1120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-apple-system"/>
                <a:ea typeface="Roboto" panose="02000000000000000000" pitchFamily="2" charset="0"/>
              </a:rPr>
              <a:t>Everyone trusts Town Judge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DA4D447-930D-7E28-70E3-82CA7BCD5D4A}"/>
              </a:ext>
            </a:extLst>
          </p:cNvPr>
          <p:cNvCxnSpPr>
            <a:cxnSpLocks/>
            <a:stCxn id="11" idx="2"/>
            <a:endCxn id="28" idx="2"/>
          </p:cNvCxnSpPr>
          <p:nvPr/>
        </p:nvCxnSpPr>
        <p:spPr>
          <a:xfrm rot="16200000" flipH="1">
            <a:off x="4022225" y="2733955"/>
            <a:ext cx="12700" cy="4056112"/>
          </a:xfrm>
          <a:prstGeom prst="bentConnector3">
            <a:avLst>
              <a:gd name="adj1" fmla="val 432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3F7AE0D-C317-ECBB-4717-349E2ECF7579}"/>
              </a:ext>
            </a:extLst>
          </p:cNvPr>
          <p:cNvCxnSpPr>
            <a:cxnSpLocks/>
            <a:stCxn id="31" idx="2"/>
            <a:endCxn id="28" idx="2"/>
          </p:cNvCxnSpPr>
          <p:nvPr/>
        </p:nvCxnSpPr>
        <p:spPr>
          <a:xfrm rot="5400000">
            <a:off x="7064309" y="3747983"/>
            <a:ext cx="12700" cy="202805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6F684C2-A35A-3831-9223-74ECCEF3E69C}"/>
              </a:ext>
            </a:extLst>
          </p:cNvPr>
          <p:cNvCxnSpPr>
            <a:cxnSpLocks/>
            <a:stCxn id="34" idx="2"/>
            <a:endCxn id="28" idx="2"/>
          </p:cNvCxnSpPr>
          <p:nvPr/>
        </p:nvCxnSpPr>
        <p:spPr>
          <a:xfrm rot="5400000">
            <a:off x="8078337" y="2733956"/>
            <a:ext cx="12700" cy="4056111"/>
          </a:xfrm>
          <a:prstGeom prst="bentConnector3">
            <a:avLst>
              <a:gd name="adj1" fmla="val 666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DFF1E08-3913-AF81-C41A-FB7E85B4CA98}"/>
              </a:ext>
            </a:extLst>
          </p:cNvPr>
          <p:cNvCxnSpPr>
            <a:cxnSpLocks/>
            <a:stCxn id="25" idx="2"/>
            <a:endCxn id="28" idx="2"/>
          </p:cNvCxnSpPr>
          <p:nvPr/>
        </p:nvCxnSpPr>
        <p:spPr>
          <a:xfrm rot="16200000" flipH="1">
            <a:off x="5036253" y="3747983"/>
            <a:ext cx="12700" cy="2028056"/>
          </a:xfrm>
          <a:prstGeom prst="bentConnector3">
            <a:avLst>
              <a:gd name="adj1" fmla="val 279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778CDA28-9931-2C1C-C788-135932FC4A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2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328">
        <p159:morph option="byWord"/>
      </p:transition>
    </mc:Choice>
    <mc:Fallback>
      <p:transition advTm="33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73161E-B77A-A8F9-DCAF-9FD5A568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9" y="2841410"/>
            <a:ext cx="1175181" cy="1175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74B97-C826-F098-21DB-2F26CB483D51}"/>
              </a:ext>
            </a:extLst>
          </p:cNvPr>
          <p:cNvSpPr txBox="1"/>
          <p:nvPr/>
        </p:nvSpPr>
        <p:spPr>
          <a:xfrm>
            <a:off x="1803251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B0FD7CA-0A2F-1EED-5F6E-42A2E886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35" y="2841410"/>
            <a:ext cx="1175181" cy="1175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9CC675-344A-702A-F24C-9531A9AE4986}"/>
              </a:ext>
            </a:extLst>
          </p:cNvPr>
          <p:cNvSpPr txBox="1"/>
          <p:nvPr/>
        </p:nvSpPr>
        <p:spPr>
          <a:xfrm>
            <a:off x="3831307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441D69-A9BA-D463-96B6-A11746AAA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2691" y="2841410"/>
            <a:ext cx="1175181" cy="1175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CF8705-0B49-CE26-10C0-DB000D3C4E6B}"/>
              </a:ext>
            </a:extLst>
          </p:cNvPr>
          <p:cNvSpPr txBox="1"/>
          <p:nvPr/>
        </p:nvSpPr>
        <p:spPr>
          <a:xfrm>
            <a:off x="5859363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E806472-A8AD-251D-50FA-3D9FFF65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47" y="2841410"/>
            <a:ext cx="1175181" cy="11751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708B1-9B09-0B2A-11FC-ABA49EE97D88}"/>
              </a:ext>
            </a:extLst>
          </p:cNvPr>
          <p:cNvSpPr txBox="1"/>
          <p:nvPr/>
        </p:nvSpPr>
        <p:spPr>
          <a:xfrm>
            <a:off x="7887419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20C1886-C63F-F541-D68E-5F030225A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2" y="2841410"/>
            <a:ext cx="1175181" cy="11751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608A7B-31C5-78AB-AA40-D64892D7C291}"/>
              </a:ext>
            </a:extLst>
          </p:cNvPr>
          <p:cNvSpPr txBox="1"/>
          <p:nvPr/>
        </p:nvSpPr>
        <p:spPr>
          <a:xfrm>
            <a:off x="9915474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38848-1FB7-9B29-2802-947E534FDE1C}"/>
              </a:ext>
            </a:extLst>
          </p:cNvPr>
          <p:cNvSpPr txBox="1"/>
          <p:nvPr/>
        </p:nvSpPr>
        <p:spPr>
          <a:xfrm>
            <a:off x="493567" y="1044117"/>
            <a:ext cx="1120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-apple-system"/>
                <a:ea typeface="Roboto" panose="02000000000000000000" pitchFamily="2" charset="0"/>
              </a:rPr>
              <a:t>Town Judge trusts no one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DA4D447-930D-7E28-70E3-82CA7BCD5D4A}"/>
              </a:ext>
            </a:extLst>
          </p:cNvPr>
          <p:cNvCxnSpPr>
            <a:cxnSpLocks/>
            <a:stCxn id="11" idx="2"/>
            <a:endCxn id="28" idx="2"/>
          </p:cNvCxnSpPr>
          <p:nvPr/>
        </p:nvCxnSpPr>
        <p:spPr>
          <a:xfrm rot="16200000" flipH="1">
            <a:off x="4022225" y="2733955"/>
            <a:ext cx="12700" cy="4056112"/>
          </a:xfrm>
          <a:prstGeom prst="bentConnector3">
            <a:avLst>
              <a:gd name="adj1" fmla="val 432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3F7AE0D-C317-ECBB-4717-349E2ECF7579}"/>
              </a:ext>
            </a:extLst>
          </p:cNvPr>
          <p:cNvCxnSpPr>
            <a:cxnSpLocks/>
            <a:stCxn id="31" idx="2"/>
            <a:endCxn id="28" idx="2"/>
          </p:cNvCxnSpPr>
          <p:nvPr/>
        </p:nvCxnSpPr>
        <p:spPr>
          <a:xfrm rot="5400000">
            <a:off x="7064309" y="3747983"/>
            <a:ext cx="12700" cy="202805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6F684C2-A35A-3831-9223-74ECCEF3E69C}"/>
              </a:ext>
            </a:extLst>
          </p:cNvPr>
          <p:cNvCxnSpPr>
            <a:cxnSpLocks/>
            <a:stCxn id="34" idx="2"/>
            <a:endCxn id="28" idx="2"/>
          </p:cNvCxnSpPr>
          <p:nvPr/>
        </p:nvCxnSpPr>
        <p:spPr>
          <a:xfrm rot="5400000">
            <a:off x="8078337" y="2733956"/>
            <a:ext cx="12700" cy="4056111"/>
          </a:xfrm>
          <a:prstGeom prst="bentConnector3">
            <a:avLst>
              <a:gd name="adj1" fmla="val 666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DFF1E08-3913-AF81-C41A-FB7E85B4CA98}"/>
              </a:ext>
            </a:extLst>
          </p:cNvPr>
          <p:cNvCxnSpPr>
            <a:cxnSpLocks/>
            <a:stCxn id="25" idx="2"/>
            <a:endCxn id="28" idx="2"/>
          </p:cNvCxnSpPr>
          <p:nvPr/>
        </p:nvCxnSpPr>
        <p:spPr>
          <a:xfrm rot="16200000" flipH="1">
            <a:off x="5036253" y="3747983"/>
            <a:ext cx="12700" cy="2028056"/>
          </a:xfrm>
          <a:prstGeom prst="bentConnector3">
            <a:avLst>
              <a:gd name="adj1" fmla="val 279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F758FCF-3DB7-2C0E-D0C2-CEB7F62E6F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2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485">
        <p159:morph option="byWord"/>
      </p:transition>
    </mc:Choice>
    <mc:Fallback>
      <p:transition advTm="64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3518A1E0-ECA7-838B-53F1-D1B5F75F9D10}"/>
              </a:ext>
            </a:extLst>
          </p:cNvPr>
          <p:cNvGrpSpPr/>
          <p:nvPr/>
        </p:nvGrpSpPr>
        <p:grpSpPr>
          <a:xfrm>
            <a:off x="2014782" y="728420"/>
            <a:ext cx="8422496" cy="5091797"/>
            <a:chOff x="1949019" y="1183091"/>
            <a:chExt cx="7897290" cy="4774289"/>
          </a:xfrm>
        </p:grpSpPr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60BBC0EB-CF7A-3B56-75C2-B73EB64CD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2FBE8-4851-25BC-E206-2A36170AE483}"/>
                </a:ext>
              </a:extLst>
            </p:cNvPr>
            <p:cNvSpPr txBox="1"/>
            <p:nvPr/>
          </p:nvSpPr>
          <p:spPr>
            <a:xfrm>
              <a:off x="2345691" y="1823068"/>
              <a:ext cx="381836" cy="5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D3B337A-9683-29A2-F8DF-98F0B80C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1B1FC4-4C20-7DF6-BD26-1B14B572F3DB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5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1F0AA9FB-7AFD-35A9-4A2D-2E2F649CF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EEEF92-6255-D7A8-A0AC-05318B3A629D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5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4EEFD477-4B77-C04B-999C-226A1A375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6BC1F7-1D02-7E9D-1012-72C40E26CA21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5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EF36B66B-884D-1FDB-D7E9-BE8341C4F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2A2B41-5D6F-D418-6224-43667EAB5280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54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F04643B6-6056-51E7-813B-D5E513F2FDB3}"/>
                </a:ext>
              </a:extLst>
            </p:cNvPr>
            <p:cNvCxnSpPr>
              <a:stCxn id="54" idx="0"/>
              <a:endCxn id="57" idx="0"/>
            </p:cNvCxnSpPr>
            <p:nvPr/>
          </p:nvCxnSpPr>
          <p:spPr>
            <a:xfrm rot="16200000" flipH="1">
              <a:off x="3409112" y="310588"/>
              <a:ext cx="1567188" cy="3312195"/>
            </a:xfrm>
            <a:prstGeom prst="curvedConnector3">
              <a:avLst>
                <a:gd name="adj1" fmla="val -13677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8BAFB94B-3473-5C18-0D2A-1960583351DB}"/>
                </a:ext>
              </a:extLst>
            </p:cNvPr>
            <p:cNvCxnSpPr>
              <a:cxnSpLocks/>
              <a:stCxn id="54" idx="1"/>
              <a:endCxn id="58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1525D82D-BC68-D172-3596-628CDEED1849}"/>
                </a:ext>
              </a:extLst>
            </p:cNvPr>
            <p:cNvCxnSpPr>
              <a:cxnSpLocks/>
              <a:stCxn id="58" idx="3"/>
              <a:endCxn id="56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41BB5ED6-AE4E-AF3E-C905-D3215321F74F}"/>
                </a:ext>
              </a:extLst>
            </p:cNvPr>
            <p:cNvCxnSpPr>
              <a:cxnSpLocks/>
              <a:stCxn id="60" idx="0"/>
              <a:endCxn id="57" idx="0"/>
            </p:cNvCxnSpPr>
            <p:nvPr/>
          </p:nvCxnSpPr>
          <p:spPr>
            <a:xfrm rot="16200000" flipH="1" flipV="1">
              <a:off x="6700902" y="383379"/>
              <a:ext cx="1514801" cy="3218997"/>
            </a:xfrm>
            <a:prstGeom prst="curvedConnector3">
              <a:avLst>
                <a:gd name="adj1" fmla="val -1415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99705FAA-BBA5-F3E6-9A79-1C48B00FE379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7E699D99-41B6-616A-CDAE-722603D1E065}"/>
                </a:ext>
              </a:extLst>
            </p:cNvPr>
            <p:cNvCxnSpPr>
              <a:cxnSpLocks/>
              <a:stCxn id="59" idx="2"/>
              <a:endCxn id="63" idx="2"/>
            </p:cNvCxnSpPr>
            <p:nvPr/>
          </p:nvCxnSpPr>
          <p:spPr>
            <a:xfrm rot="16200000" flipH="1">
              <a:off x="5890187" y="2588848"/>
              <a:ext cx="52387" cy="6684675"/>
            </a:xfrm>
            <a:prstGeom prst="curvedConnector3">
              <a:avLst>
                <a:gd name="adj1" fmla="val 509157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BA75E5BC-0164-231B-9E5A-C3DEF751A303}"/>
                </a:ext>
              </a:extLst>
            </p:cNvPr>
            <p:cNvCxnSpPr>
              <a:cxnSpLocks/>
              <a:stCxn id="60" idx="3"/>
              <a:endCxn id="62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Audio 72">
            <a:hlinkClick r:id="" action="ppaction://media"/>
            <a:extLst>
              <a:ext uri="{FF2B5EF4-FFF2-40B4-BE49-F238E27FC236}">
                <a16:creationId xmlns:a16="http://schemas.microsoft.com/office/drawing/2014/main" id="{C6D062CB-E879-CFF3-D83A-75014F757B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35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9301">
        <p159:morph option="byWord"/>
      </p:transition>
    </mc:Choice>
    <mc:Fallback>
      <p:transition advTm="93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A6EE2-505F-A5CC-9AA0-AB8C3DA5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18147"/>
              </p:ext>
            </p:extLst>
          </p:nvPr>
        </p:nvGraphicFramePr>
        <p:xfrm>
          <a:off x="2031999" y="5982318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3F7E7A-6EBC-08CE-2FB7-B7296FFBE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02088"/>
              </p:ext>
            </p:extLst>
          </p:nvPr>
        </p:nvGraphicFramePr>
        <p:xfrm>
          <a:off x="2031999" y="484671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3F0560-6A45-E9C8-CBCD-60C31247C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887"/>
              </p:ext>
            </p:extLst>
          </p:nvPr>
        </p:nvGraphicFramePr>
        <p:xfrm>
          <a:off x="681486" y="1389250"/>
          <a:ext cx="9478511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073">
                  <a:extLst>
                    <a:ext uri="{9D8B030D-6E8A-4147-A177-3AD203B41FA5}">
                      <a16:colId xmlns:a16="http://schemas.microsoft.com/office/drawing/2014/main" val="1634360225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073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endParaRPr lang="en-SG" sz="3200" dirty="0">
                        <a:solidFill>
                          <a:schemeClr val="accent4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588185-9E95-F5A4-B0E7-D57E2D97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88576"/>
              </p:ext>
            </p:extLst>
          </p:nvPr>
        </p:nvGraphicFramePr>
        <p:xfrm>
          <a:off x="2031999" y="2293829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0591A-0814-AFF6-17A1-153A9C138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80345"/>
              </p:ext>
            </p:extLst>
          </p:nvPr>
        </p:nvGraphicFramePr>
        <p:xfrm>
          <a:off x="2031999" y="3198408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C3887F-A088-68AB-D551-679B98847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46077"/>
              </p:ext>
            </p:extLst>
          </p:nvPr>
        </p:nvGraphicFramePr>
        <p:xfrm>
          <a:off x="2031999" y="4102987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DA61C2-B2DC-4D1C-0E56-C8CF6168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65387"/>
              </p:ext>
            </p:extLst>
          </p:nvPr>
        </p:nvGraphicFramePr>
        <p:xfrm>
          <a:off x="2031999" y="5007568"/>
          <a:ext cx="8128002" cy="5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C293119-E003-F05E-A0C1-0BCA78F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75" y="198343"/>
            <a:ext cx="680371" cy="680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F745EB-502C-D8EF-A7F4-C63BB89FD794}"/>
              </a:ext>
            </a:extLst>
          </p:cNvPr>
          <p:cNvSpPr txBox="1"/>
          <p:nvPr/>
        </p:nvSpPr>
        <p:spPr>
          <a:xfrm>
            <a:off x="11290894" y="338473"/>
            <a:ext cx="71045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ysClr val="windowText" lastClr="000000"/>
                </a:solidFill>
                <a:latin typeface="- apple sys"/>
                <a:ea typeface="Roboto" panose="02000000000000000000" pitchFamily="2" charset="0"/>
              </a:rPr>
              <a:t>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CC39-61A0-8CCD-D72D-DA7E181892B5}"/>
              </a:ext>
            </a:extLst>
          </p:cNvPr>
          <p:cNvSpPr txBox="1"/>
          <p:nvPr/>
        </p:nvSpPr>
        <p:spPr>
          <a:xfrm>
            <a:off x="315433" y="3167390"/>
            <a:ext cx="155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prefix_sum</a:t>
            </a:r>
            <a:r>
              <a:rPr lang="en-SG" sz="2800" b="1" u="sng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% k</a:t>
            </a:r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76F703AA-DDAB-1BEA-2AEC-C832AA03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585882"/>
            <a:ext cx="422261" cy="422261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44BF754B-624B-8733-43A5-960BC2F3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85882"/>
            <a:ext cx="422261" cy="422261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9CBDCE61-98B3-A536-610C-04CD2C68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59" y="1499500"/>
            <a:ext cx="422261" cy="422261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E5B6FEE8-1DA5-A1BD-8A7D-5EBD4871E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61" y="1499500"/>
            <a:ext cx="422261" cy="422261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9F8B2F47-470F-5071-F5F2-5B4701115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2425081"/>
            <a:ext cx="422261" cy="422261"/>
          </a:xfrm>
          <a:prstGeom prst="rect">
            <a:avLst/>
          </a:prstGeom>
        </p:spPr>
      </p:pic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1FA08C39-1771-7EDE-D145-3699F4AC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2425081"/>
            <a:ext cx="422261" cy="422261"/>
          </a:xfrm>
          <a:prstGeom prst="rect">
            <a:avLst/>
          </a:prstGeom>
        </p:spPr>
      </p:pic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8B7F4517-F153-201A-44A2-EEE956ED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4251325"/>
            <a:ext cx="422261" cy="422261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D8250CFB-9E22-ACA0-E7E9-69311DB03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4251325"/>
            <a:ext cx="422261" cy="422261"/>
          </a:xfrm>
          <a:prstGeom prst="rect">
            <a:avLst/>
          </a:prstGeom>
        </p:spPr>
      </p:pic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E9FBF6DF-4589-4FE0-2B7D-373EE26B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3" y="3333890"/>
            <a:ext cx="422261" cy="422261"/>
          </a:xfrm>
          <a:prstGeom prst="rect">
            <a:avLst/>
          </a:prstGeom>
        </p:spPr>
      </p:pic>
      <p:pic>
        <p:nvPicPr>
          <p:cNvPr id="50" name="Picture 49" descr="Text&#10;&#10;Description automatically generated">
            <a:extLst>
              <a:ext uri="{FF2B5EF4-FFF2-40B4-BE49-F238E27FC236}">
                <a16:creationId xmlns:a16="http://schemas.microsoft.com/office/drawing/2014/main" id="{08E66988-20E1-2AE8-A77D-F91D2F98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3333890"/>
            <a:ext cx="422261" cy="422261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98CDF0D2-D0CC-5731-EA84-9BF5F184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72" y="5168761"/>
            <a:ext cx="422261" cy="422261"/>
          </a:xfrm>
          <a:prstGeom prst="rect">
            <a:avLst/>
          </a:prstGeom>
        </p:spPr>
      </p:pic>
      <p:pic>
        <p:nvPicPr>
          <p:cNvPr id="53" name="Picture 52" descr="Text&#10;&#10;Description automatically generated">
            <a:extLst>
              <a:ext uri="{FF2B5EF4-FFF2-40B4-BE49-F238E27FC236}">
                <a16:creationId xmlns:a16="http://schemas.microsoft.com/office/drawing/2014/main" id="{0D47E583-DE6B-261A-A9B0-286E9442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5168761"/>
            <a:ext cx="422261" cy="422261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E6A37623-4CE6-E05C-D149-1A5167049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49" y="6128409"/>
            <a:ext cx="422261" cy="422261"/>
          </a:xfrm>
          <a:prstGeom prst="rect">
            <a:avLst/>
          </a:prstGeom>
        </p:spPr>
      </p:pic>
      <p:pic>
        <p:nvPicPr>
          <p:cNvPr id="55" name="Picture 54" descr="Text&#10;&#10;Description automatically generated">
            <a:extLst>
              <a:ext uri="{FF2B5EF4-FFF2-40B4-BE49-F238E27FC236}">
                <a16:creationId xmlns:a16="http://schemas.microsoft.com/office/drawing/2014/main" id="{A965B6A4-1FA9-8252-06C2-690E9AA9D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5" y="6128409"/>
            <a:ext cx="422261" cy="4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3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FDA3-CABA-90F2-1DF0-2AFB09C00D24}"/>
              </a:ext>
            </a:extLst>
          </p:cNvPr>
          <p:cNvSpPr txBox="1"/>
          <p:nvPr/>
        </p:nvSpPr>
        <p:spPr>
          <a:xfrm>
            <a:off x="2070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0CE0C1-1011-8C7D-4879-81482DBE3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73899"/>
              </p:ext>
            </p:extLst>
          </p:nvPr>
        </p:nvGraphicFramePr>
        <p:xfrm>
          <a:off x="2897858" y="2693310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872151-7A4C-FC5A-8A45-C83D24DB5925}"/>
              </a:ext>
            </a:extLst>
          </p:cNvPr>
          <p:cNvSpPr txBox="1"/>
          <p:nvPr/>
        </p:nvSpPr>
        <p:spPr>
          <a:xfrm>
            <a:off x="2070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C0FC75-5C54-7C2A-BA46-960942A7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43282"/>
              </p:ext>
            </p:extLst>
          </p:nvPr>
        </p:nvGraphicFramePr>
        <p:xfrm>
          <a:off x="2897858" y="4535749"/>
          <a:ext cx="8128002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</p:spTree>
    <p:extLst>
      <p:ext uri="{BB962C8B-B14F-4D97-AF65-F5344CB8AC3E}">
        <p14:creationId xmlns:p14="http://schemas.microsoft.com/office/powerpoint/2010/main" val="2597595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/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844AC8-0B49-0D61-8E4C-C37F816D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84020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138174" y="32297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9DD78-5A6B-C131-0812-A2A9CB25C09F}"/>
              </a:ext>
            </a:extLst>
          </p:cNvPr>
          <p:cNvSpPr txBox="1"/>
          <p:nvPr/>
        </p:nvSpPr>
        <p:spPr>
          <a:xfrm>
            <a:off x="138174" y="35897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9711-B5D1-04F9-AB00-4032442CB0FA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[[1,2],[1,3],[2,5],[2,3],[4,3],[4,5],[5,3]]</a:t>
            </a: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01632C95-B46E-A86A-18CB-E2D5E6575A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584">
        <p159:morph option="byWord"/>
      </p:transition>
    </mc:Choice>
    <mc:Fallback>
      <p:transition advTm="115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15933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3632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[1,2]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,[1,3],[2,5],[2,3],[4,3],[4,5],[5,3]]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D272D-928B-D33D-6F7D-DF433F95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63007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8629217" y="567271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A5090528-260B-DB4C-28AF-FFFE0F5B48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08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13">
        <p159:morph option="byWord"/>
      </p:transition>
    </mc:Choice>
    <mc:Fallback>
      <p:transition advTm="10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23492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62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[1,2]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,[1,3],[2,5],[2,3],[4,3],[4,5],[5,3]]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D272D-928B-D33D-6F7D-DF433F954801}"/>
              </a:ext>
            </a:extLst>
          </p:cNvPr>
          <p:cNvGraphicFramePr>
            <a:graphicFrameLocks noGrp="1"/>
          </p:cNvGraphicFramePr>
          <p:nvPr/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9258258" y="38741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46635BD-7950-6FD3-6DD8-329221D731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3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216">
        <p159:morph option="byWord"/>
      </p:transition>
    </mc:Choice>
    <mc:Fallback>
      <p:transition advTm="12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82585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3632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,[2,5],[2,3],[4,3],[4,5],[5,3]]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D272D-928B-D33D-6F7D-DF433F95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67892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8629217" y="567271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5E8D23BD-82F7-55B7-943C-1893345168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86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493">
        <p159:morph option="byWord"/>
      </p:transition>
    </mc:Choice>
    <mc:Fallback>
      <p:transition advTm="14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25424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62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D272D-928B-D33D-6F7D-DF433F95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33369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9895525" y="38741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101E7-A410-04C9-2455-BC1C49FA624B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,[2,5],[2,3],[4,3],[4,5],[5,3]]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C46361C-8EB6-FF3A-0CDB-1D5D3C9034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96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344">
        <p159:morph option="byWord"/>
      </p:transition>
    </mc:Choice>
    <mc:Fallback>
      <p:transition advTm="13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13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  <a:gs pos="27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E77137-284E-BC5C-CDA4-5D08769B71BA}"/>
              </a:ext>
            </a:extLst>
          </p:cNvPr>
          <p:cNvSpPr txBox="1"/>
          <p:nvPr/>
        </p:nvSpPr>
        <p:spPr>
          <a:xfrm>
            <a:off x="0" y="3246120"/>
            <a:ext cx="87804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0" dirty="0">
                <a:solidFill>
                  <a:srgbClr val="D3CFCA"/>
                </a:solidFill>
                <a:effectLst/>
                <a:latin typeface="-apple-system"/>
              </a:rPr>
              <a:t>SUBARRAY SUMS DIVISIBLE BY K</a:t>
            </a:r>
            <a:endParaRPr lang="en-SG" sz="8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6413762-46B4-C787-DAF4-65182D98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2" y="734111"/>
            <a:ext cx="1844537" cy="1844537"/>
          </a:xfrm>
          <a:prstGeom prst="rect">
            <a:avLst/>
          </a:prstGeom>
        </p:spPr>
      </p:pic>
      <p:pic>
        <p:nvPicPr>
          <p:cNvPr id="1026" name="Picture 2" descr="Leetcode Icon - Download in Flat Style">
            <a:extLst>
              <a:ext uri="{FF2B5EF4-FFF2-40B4-BE49-F238E27FC236}">
                <a16:creationId xmlns:a16="http://schemas.microsoft.com/office/drawing/2014/main" id="{2AA1FD21-8A5A-61DD-A14A-60737DC6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68" y="1185143"/>
            <a:ext cx="807718" cy="80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287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88920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3632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,[2,3],[4,3],[4,5],[5,3]]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D272D-928B-D33D-6F7D-DF433F95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88335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9258258" y="567271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2093C74-E223-319F-2B3D-8C43406332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216">
        <p159:morph option="byWord"/>
      </p:transition>
    </mc:Choice>
    <mc:Fallback>
      <p:transition advTm="12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22762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62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7D272D-928B-D33D-6F7D-DF433F95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97870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11214683" y="38741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438CB-F032-4F49-9F51-BB75B12526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,[2,3],[4,3],[4,5],[5,3]]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E058B87-0573-C4CE-D91D-4B059A0D53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1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77">
        <p159:morph option="byWord"/>
      </p:transition>
    </mc:Choice>
    <mc:Fallback>
      <p:transition advTm="10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3632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,[4,3],[4,5],[5,3]]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9258258" y="567271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2C510-2110-BFA1-5388-F03E633B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93872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BAB271-213A-8452-2AAD-CFBCADF2A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63594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9265E483-EA20-6B52-4BE6-36E1C51989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48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970">
        <p159:morph option="byWord"/>
      </p:transition>
    </mc:Choice>
    <mc:Fallback>
      <p:transition advTm="9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62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9895525" y="38741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C7C90-713D-ABB1-E980-E64C3C05334F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,[4,3],[4,5],[5,3]]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6AA89D-D77B-9700-EF6B-8BE2A7E92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20664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7AE4FAE-EE77-77AD-8C6B-A733835C4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58827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4C4CB884-A3A1-B38B-EE13-C4B071D3E7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94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66">
        <p159:morph option="byWord"/>
      </p:transition>
    </mc:Choice>
    <mc:Fallback>
      <p:transition advTm="1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3632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10573916" y="567271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CBCFA-062E-F8C0-4730-9AC023007D92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,[4,5],[5,3]]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459181E-8851-B2D6-9CB9-E1B24D5E9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5160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0F43C4D-D3DD-8ECF-57F3-96AA9ACF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25480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6FED0EF1-29FD-40F0-6076-21B8D5301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992">
        <p159:morph option="byWord"/>
      </p:transition>
    </mc:Choice>
    <mc:Fallback>
      <p:transition advTm="9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62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9895525" y="38741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C7C90-713D-ABB1-E980-E64C3C05334F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,[4,5],[5,3]]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6806C1D-2BA3-42B8-C1C6-66DA7756B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89448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9F16531-675F-F1A0-89D0-A25E11A02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98751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4" name="Audio 33">
            <a:hlinkClick r:id="" action="ppaction://media"/>
            <a:extLst>
              <a:ext uri="{FF2B5EF4-FFF2-40B4-BE49-F238E27FC236}">
                <a16:creationId xmlns:a16="http://schemas.microsoft.com/office/drawing/2014/main" id="{99E96962-BBA4-D514-2895-C26001603F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3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24">
        <p159:morph option="byWord"/>
      </p:transition>
    </mc:Choice>
    <mc:Fallback>
      <p:transition advTm="10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3632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10573916" y="567271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CBCFA-062E-F8C0-4730-9AC023007D92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,[5,3]]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C34FCB-EB5B-8AD7-4DF0-D1D2DAC05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53128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47278B-4F86-060D-23A5-9FFA2BDF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5706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BB6C3B3-1E57-FD38-4B1D-745794D6E5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91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842">
        <p159:morph option="byWord"/>
      </p:transition>
    </mc:Choice>
    <mc:Fallback>
      <p:transition advTm="8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62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11214683" y="38741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C70FA-D39B-F477-B4D3-59687A967BA8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,[5,3]]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E1FE0-64A0-56B1-5377-3A559B59F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95447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49358A-6051-524E-F5EB-34BB07C62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34242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D989A085-75B3-9300-FDA6-3EF6BD339C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55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66">
        <p159:morph option="byWord"/>
      </p:transition>
    </mc:Choice>
    <mc:Fallback>
      <p:transition advTm="10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3632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11256064" y="5672713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CBCFA-062E-F8C0-4730-9AC023007D92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[[1,2],[1,3],[2,5],[2,3],[4,3],[4,5],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[5,3]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C34FCB-EB5B-8AD7-4DF0-D1D2DAC05A7E}"/>
              </a:ext>
            </a:extLst>
          </p:cNvPr>
          <p:cNvGraphicFramePr>
            <a:graphicFrameLocks noGrp="1"/>
          </p:cNvGraphicFramePr>
          <p:nvPr/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47278B-4F86-060D-23A5-9FFA2BDF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18095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02760CF9-7860-B6D1-1F5D-6152A3AB38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3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450">
        <p159:morph option="byWord"/>
      </p:transition>
    </mc:Choice>
    <mc:Fallback>
      <p:transition advTm="14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649618" y="4621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9927627" y="38741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17D67-3086-7332-5143-C98BB9032F4E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[[1,2],[1,3],[2,5],[2,3],[4,3],[4,5],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[5,3]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]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A954F2B-76FC-080D-D81A-E5EEFF39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31629"/>
              </p:ext>
            </p:extLst>
          </p:nvPr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99A3087-8863-514A-2C66-8F9A0CC33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30185"/>
              </p:ext>
            </p:extLst>
          </p:nvPr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A38BDFBC-F492-F2C1-4CE0-0818345510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7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229">
        <p159:morph option="byWord"/>
      </p:transition>
    </mc:Choice>
    <mc:Fallback>
      <p:transition advTm="22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Leetcode Icon - Download in Flat Style">
            <a:extLst>
              <a:ext uri="{FF2B5EF4-FFF2-40B4-BE49-F238E27FC236}">
                <a16:creationId xmlns:a16="http://schemas.microsoft.com/office/drawing/2014/main" id="{2AA1FD21-8A5A-61DD-A14A-60737DC6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6413762-46B4-C787-DAF4-65182D98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2" y="496673"/>
            <a:ext cx="2999096" cy="2999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DE358-DC5C-75A4-A52C-7D39D42A2BB8}"/>
              </a:ext>
            </a:extLst>
          </p:cNvPr>
          <p:cNvSpPr txBox="1"/>
          <p:nvPr/>
        </p:nvSpPr>
        <p:spPr>
          <a:xfrm>
            <a:off x="692921" y="2595486"/>
            <a:ext cx="5809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tx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-apple-system"/>
              </a:rPr>
              <a:t>SUBARRAY</a:t>
            </a:r>
            <a:r>
              <a:rPr lang="en-US" sz="7200" b="1" i="0" dirty="0">
                <a:solidFill>
                  <a:srgbClr val="D3CFCA"/>
                </a:solidFill>
                <a:effectLst/>
                <a:latin typeface="-apple-system"/>
              </a:rPr>
              <a:t> SUMS DIVISIBLE BY K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72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4884968" y="1208804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2-Array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760243" y="3103859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760243" y="4855167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A954F2B-76FC-080D-D81A-E5EEFF39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4407"/>
              </p:ext>
            </p:extLst>
          </p:nvPr>
        </p:nvGraphicFramePr>
        <p:xfrm>
          <a:off x="3451020" y="2775069"/>
          <a:ext cx="7992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EB5854-BFC7-37F6-71B8-033B9D43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54825"/>
              </p:ext>
            </p:extLst>
          </p:nvPr>
        </p:nvGraphicFramePr>
        <p:xfrm>
          <a:off x="3451020" y="4734929"/>
          <a:ext cx="7992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7" name="Audio 36">
            <a:hlinkClick r:id="" action="ppaction://media"/>
            <a:extLst>
              <a:ext uri="{FF2B5EF4-FFF2-40B4-BE49-F238E27FC236}">
                <a16:creationId xmlns:a16="http://schemas.microsoft.com/office/drawing/2014/main" id="{FB9923EA-49D4-4EE1-7B49-5CB976408B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8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6256">
        <p159:morph option="byWord"/>
      </p:transition>
    </mc:Choice>
    <mc:Fallback>
      <p:transition advTm="162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outdegrees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indegrees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047481" y="3022100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indegree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9977D3-D2F0-8D53-1DD7-2908682EA2F4}"/>
              </a:ext>
            </a:extLst>
          </p:cNvPr>
          <p:cNvGraphicFramePr>
            <a:graphicFrameLocks noGrp="1"/>
          </p:cNvGraphicFramePr>
          <p:nvPr/>
        </p:nvGraphicFramePr>
        <p:xfrm>
          <a:off x="6738258" y="2693310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2EF824-7C51-00F7-751D-0C749A8ED99A}"/>
              </a:ext>
            </a:extLst>
          </p:cNvPr>
          <p:cNvSpPr txBox="1"/>
          <p:nvPr/>
        </p:nvSpPr>
        <p:spPr>
          <a:xfrm>
            <a:off x="4047481" y="4773408"/>
            <a:ext cx="217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outdegree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844AC8-0B49-0D61-8E4C-C37F816D191A}"/>
              </a:ext>
            </a:extLst>
          </p:cNvPr>
          <p:cNvGraphicFramePr>
            <a:graphicFrameLocks noGrp="1"/>
          </p:cNvGraphicFramePr>
          <p:nvPr/>
        </p:nvGraphicFramePr>
        <p:xfrm>
          <a:off x="6738258" y="4491913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138174" y="32297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9DD78-5A6B-C131-0812-A2A9CB25C09F}"/>
              </a:ext>
            </a:extLst>
          </p:cNvPr>
          <p:cNvSpPr txBox="1"/>
          <p:nvPr/>
        </p:nvSpPr>
        <p:spPr>
          <a:xfrm>
            <a:off x="138174" y="35897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9711-B5D1-04F9-AB00-4032442CB0FA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[[1,2],[1,3],[2,5],[2,3],[4,3],[4,5],[5,3]]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69AB723A-7E63-FDAB-F8AA-948CDF96B8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43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994">
        <p159:morph option="byWord"/>
      </p:transition>
    </mc:Choice>
    <mc:Fallback>
      <p:transition advTm="59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A8679-FC10-4B83-F546-151610CE5B70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1844AC8-0B49-0D61-8E4C-C37F816D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29524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AE797DE-E139-DE2A-A5D7-FE91EF5DB0DA}"/>
              </a:ext>
            </a:extLst>
          </p:cNvPr>
          <p:cNvSpPr txBox="1"/>
          <p:nvPr/>
        </p:nvSpPr>
        <p:spPr>
          <a:xfrm>
            <a:off x="138174" y="32297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9711-B5D1-04F9-AB00-4032442CB0FA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[[1,2],[1,3],[2,5],[2,3],[4,3],[4,5],[5,3]]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AB8D026C-E8EA-3A1A-36AE-1014CE998C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3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605">
        <p159:morph option="byWord"/>
      </p:transition>
    </mc:Choice>
    <mc:Fallback>
      <p:transition advTm="116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[1,2]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,[1,3],[2,5],[2,3],[4,3],[4,5],[5,3]]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8267A-4597-784F-CDAF-884A80E8F8C8}"/>
              </a:ext>
            </a:extLst>
          </p:cNvPr>
          <p:cNvSpPr txBox="1"/>
          <p:nvPr/>
        </p:nvSpPr>
        <p:spPr>
          <a:xfrm>
            <a:off x="8502886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2316F0E0-3BEB-935F-6ED4-065F18DC4800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934380-A36E-0B6A-EF70-8EB6AE5D7C4C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910CA-412D-F1BF-6753-0E3806697E51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B65E0B2-0C9D-261C-8E4A-59078B65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01666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6D00858-22E1-E769-448F-5280D78CFDD9}"/>
              </a:ext>
            </a:extLst>
          </p:cNvPr>
          <p:cNvSpPr txBox="1"/>
          <p:nvPr/>
        </p:nvSpPr>
        <p:spPr>
          <a:xfrm>
            <a:off x="664066" y="40746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8" name="Audio 37">
            <a:hlinkClick r:id="" action="ppaction://media"/>
            <a:extLst>
              <a:ext uri="{FF2B5EF4-FFF2-40B4-BE49-F238E27FC236}">
                <a16:creationId xmlns:a16="http://schemas.microsoft.com/office/drawing/2014/main" id="{C7C86BE3-A78D-F304-6E6A-DC27FD2E0C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51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45">
        <p159:morph option="byWord"/>
      </p:transition>
    </mc:Choice>
    <mc:Fallback>
      <p:transition advTm="10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[1,2]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,[1,3],[2,5],[2,3],[4,3],[4,5],[5,3]]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C4A4B1DE-BFA9-9ED7-A19A-12C419EEBEDF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3F92-8652-54FA-AF1B-995291995E3B}"/>
              </a:ext>
            </a:extLst>
          </p:cNvPr>
          <p:cNvSpPr txBox="1"/>
          <p:nvPr/>
        </p:nvSpPr>
        <p:spPr>
          <a:xfrm>
            <a:off x="9153811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EC5BF9-A973-3EF9-B0A4-A270953F9EA5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3D766-ECCD-1E57-730E-5B0636B71957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7EAA5E2-1309-6D88-E6CC-914CD477F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23208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8E7F278-A4F2-D86F-9EED-EDACB455B5D5}"/>
              </a:ext>
            </a:extLst>
          </p:cNvPr>
          <p:cNvSpPr txBox="1"/>
          <p:nvPr/>
        </p:nvSpPr>
        <p:spPr>
          <a:xfrm>
            <a:off x="664066" y="43226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7" name="Audio 36">
            <a:hlinkClick r:id="" action="ppaction://media"/>
            <a:extLst>
              <a:ext uri="{FF2B5EF4-FFF2-40B4-BE49-F238E27FC236}">
                <a16:creationId xmlns:a16="http://schemas.microsoft.com/office/drawing/2014/main" id="{6E957A7E-03DE-01EB-D4B9-D95514EA11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47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906">
        <p159:morph option="byWord"/>
      </p:transition>
    </mc:Choice>
    <mc:Fallback>
      <p:transition advTm="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,[2,5],[2,3],[4,3],[4,5],[5,3]]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D674CC69-263E-D6E6-ED81-ECA29CAAB1CB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37C73-92C0-6637-26AA-41AACC582B9A}"/>
              </a:ext>
            </a:extLst>
          </p:cNvPr>
          <p:cNvSpPr txBox="1"/>
          <p:nvPr/>
        </p:nvSpPr>
        <p:spPr>
          <a:xfrm>
            <a:off x="8549380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EEEE0F-B332-80F5-1B1F-0F3A16AADA42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7C3014-AD16-80FD-6BAD-994DFEBC47AD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8AFE54B-D860-FD06-B458-0AC54565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87175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173A757-8A40-601E-2BC2-6CC40CE7CF9D}"/>
              </a:ext>
            </a:extLst>
          </p:cNvPr>
          <p:cNvSpPr txBox="1"/>
          <p:nvPr/>
        </p:nvSpPr>
        <p:spPr>
          <a:xfrm>
            <a:off x="664066" y="402814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7" name="Audio 36">
            <a:hlinkClick r:id="" action="ppaction://media"/>
            <a:extLst>
              <a:ext uri="{FF2B5EF4-FFF2-40B4-BE49-F238E27FC236}">
                <a16:creationId xmlns:a16="http://schemas.microsoft.com/office/drawing/2014/main" id="{565104CB-59B4-2B01-421F-3363F3C02F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2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09">
        <p159:morph option="byWord"/>
      </p:transition>
    </mc:Choice>
    <mc:Fallback>
      <p:transition advTm="1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4101E7-A410-04C9-2455-BC1C49FA624B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[1,3]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,[2,5],[2,3],[4,3],[4,5],[5,3]]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7F5B8B67-C48E-574E-9EF8-74C48CDA9551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F266B-FB87-7747-2C51-316CA2998F7E}"/>
              </a:ext>
            </a:extLst>
          </p:cNvPr>
          <p:cNvSpPr txBox="1"/>
          <p:nvPr/>
        </p:nvSpPr>
        <p:spPr>
          <a:xfrm>
            <a:off x="9820804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AE92A-06F2-2D07-5CAE-F246346776E3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C21FF-2684-0335-BBCC-61A81BB69664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DAA8633-7A29-CFDA-EDB3-231CE8F3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82157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C6262E2-552C-B846-E66D-CCC4FBB975DF}"/>
              </a:ext>
            </a:extLst>
          </p:cNvPr>
          <p:cNvSpPr txBox="1"/>
          <p:nvPr/>
        </p:nvSpPr>
        <p:spPr>
          <a:xfrm>
            <a:off x="664066" y="43381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7" name="Audio 36">
            <a:hlinkClick r:id="" action="ppaction://media"/>
            <a:extLst>
              <a:ext uri="{FF2B5EF4-FFF2-40B4-BE49-F238E27FC236}">
                <a16:creationId xmlns:a16="http://schemas.microsoft.com/office/drawing/2014/main" id="{987BE8BA-3A09-2DDA-11C6-50AFDC4D87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76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386">
        <p159:morph option="byWord"/>
      </p:transition>
    </mc:Choice>
    <mc:Fallback>
      <p:transition advTm="13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,[2,3],[4,3],[4,5],[5,3]]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E9E4DE19-694A-4F1C-9B85-C3D9D4AFE09D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34A9D-EFF4-6B3D-DA8C-D4DD2B58D8BB}"/>
              </a:ext>
            </a:extLst>
          </p:cNvPr>
          <p:cNvSpPr txBox="1"/>
          <p:nvPr/>
        </p:nvSpPr>
        <p:spPr>
          <a:xfrm>
            <a:off x="9200874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0F2828-A8AB-7958-789D-396C02CEDE53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8645AA-66A6-3FDB-4E33-487B556C28DC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DE13F28-34AF-DA6B-81FC-8ED602FC5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78953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C8D175C-48D6-3550-547F-08081438F0B8}"/>
              </a:ext>
            </a:extLst>
          </p:cNvPr>
          <p:cNvSpPr txBox="1"/>
          <p:nvPr/>
        </p:nvSpPr>
        <p:spPr>
          <a:xfrm>
            <a:off x="664066" y="40436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8" name="Audio 37">
            <a:hlinkClick r:id="" action="ppaction://media"/>
            <a:extLst>
              <a:ext uri="{FF2B5EF4-FFF2-40B4-BE49-F238E27FC236}">
                <a16:creationId xmlns:a16="http://schemas.microsoft.com/office/drawing/2014/main" id="{6E3E3181-CEA7-E125-EBB2-901330E6DF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98">
        <p159:morph option="byWord"/>
      </p:transition>
    </mc:Choice>
    <mc:Fallback>
      <p:transition advTm="10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8438CB-F032-4F49-9F51-BB75B12526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,[2,3],[4,3],[4,5],[5,3]]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A605B7CE-753A-40B0-DED8-C72E543691FF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8E595-0192-5ADE-4DB3-D5255F53C67D}"/>
              </a:ext>
            </a:extLst>
          </p:cNvPr>
          <p:cNvSpPr txBox="1"/>
          <p:nvPr/>
        </p:nvSpPr>
        <p:spPr>
          <a:xfrm>
            <a:off x="11177034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CA1DEA-F23C-EA41-69BE-142D3E8A5C52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951D0-2ED3-C9B7-1EAE-8271FE124DAF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B128933-1D4A-A3BC-0094-2280485F4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40034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2A38090-7898-12C0-DBFF-7A503F860348}"/>
              </a:ext>
            </a:extLst>
          </p:cNvPr>
          <p:cNvSpPr txBox="1"/>
          <p:nvPr/>
        </p:nvSpPr>
        <p:spPr>
          <a:xfrm>
            <a:off x="664066" y="43071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7" name="Audio 36">
            <a:hlinkClick r:id="" action="ppaction://media"/>
            <a:extLst>
              <a:ext uri="{FF2B5EF4-FFF2-40B4-BE49-F238E27FC236}">
                <a16:creationId xmlns:a16="http://schemas.microsoft.com/office/drawing/2014/main" id="{57313A2E-005F-2A11-3089-8CDDD83E7A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2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73">
        <p159:morph option="byWord"/>
      </p:transition>
    </mc:Choice>
    <mc:Fallback>
      <p:transition advTm="11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95A96A-EB0D-AB81-20EA-415E19D6CDDD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,[4,3],[4,5],[5,3]]</a:t>
            </a:r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31F8B57B-8966-AE15-C768-013E34723D33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17582-CEB8-2349-2BF4-F363CCB5A45B}"/>
              </a:ext>
            </a:extLst>
          </p:cNvPr>
          <p:cNvSpPr txBox="1"/>
          <p:nvPr/>
        </p:nvSpPr>
        <p:spPr>
          <a:xfrm>
            <a:off x="9193181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C9C00-E18E-9F41-9B8F-A0BD588AD065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0A76E-D65E-CA32-9CAA-F945F2C93CFE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18916A9-C417-8D6C-B2B5-1097C862D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65804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625A36D-163D-E5E0-27FA-76162E05722E}"/>
              </a:ext>
            </a:extLst>
          </p:cNvPr>
          <p:cNvSpPr txBox="1"/>
          <p:nvPr/>
        </p:nvSpPr>
        <p:spPr>
          <a:xfrm>
            <a:off x="664066" y="40436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8" name="Audio 37">
            <a:hlinkClick r:id="" action="ppaction://media"/>
            <a:extLst>
              <a:ext uri="{FF2B5EF4-FFF2-40B4-BE49-F238E27FC236}">
                <a16:creationId xmlns:a16="http://schemas.microsoft.com/office/drawing/2014/main" id="{4CA0A9E1-4200-B294-AE28-650507A7EE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62">
        <p159:morph option="byWord"/>
      </p:transition>
    </mc:Choice>
    <mc:Fallback>
      <p:transition advTm="11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eetcode Icon - Download in Flat Style">
            <a:extLst>
              <a:ext uri="{FF2B5EF4-FFF2-40B4-BE49-F238E27FC236}">
                <a16:creationId xmlns:a16="http://schemas.microsoft.com/office/drawing/2014/main" id="{D4B17240-E4E4-C6E2-B8C2-190B2C08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BAA5CE-FCD5-549B-0C67-6F97D76B6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2" y="496673"/>
            <a:ext cx="2999096" cy="2999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80B48C-636F-EBE7-F38E-E3E64E4BF749}"/>
              </a:ext>
            </a:extLst>
          </p:cNvPr>
          <p:cNvSpPr txBox="1"/>
          <p:nvPr/>
        </p:nvSpPr>
        <p:spPr>
          <a:xfrm>
            <a:off x="692921" y="1996221"/>
            <a:ext cx="5809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# 994</a:t>
            </a:r>
          </a:p>
          <a:p>
            <a:r>
              <a:rPr lang="en-US" sz="7200" b="1" dirty="0">
                <a:solidFill>
                  <a:schemeClr val="bg1"/>
                </a:solidFill>
                <a:latin typeface="-apple-system"/>
              </a:rPr>
              <a:t>FIND THE </a:t>
            </a:r>
            <a:endParaRPr lang="en-US" sz="72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sz="7200" b="1" i="0" dirty="0">
                <a:solidFill>
                  <a:schemeClr val="tx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-apple-system"/>
              </a:rPr>
              <a:t>TOWN JUDGE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6A2AB97-3195-B9D6-0AF4-35BEA5B3C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1844">
            <a:off x="5567332" y="473114"/>
            <a:ext cx="3207896" cy="3207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03F5D-A047-6C32-9CC1-48B2F5CBC13E}"/>
              </a:ext>
            </a:extLst>
          </p:cNvPr>
          <p:cNvSpPr txBox="1"/>
          <p:nvPr/>
        </p:nvSpPr>
        <p:spPr>
          <a:xfrm rot="21021121">
            <a:off x="8346821" y="1411676"/>
            <a:ext cx="44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>
                <a:solidFill>
                  <a:srgbClr val="FF5050"/>
                </a:solidFill>
                <a:effectLst/>
                <a:latin typeface="-apple-system"/>
              </a:rPr>
              <a:t>Where?</a:t>
            </a:r>
            <a:endParaRPr lang="en-SG" sz="4800" b="1" dirty="0">
              <a:solidFill>
                <a:srgbClr val="FF5050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D7AA311-0990-42AC-CDA0-AF1B4EB80B4C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8134744" y="-963463"/>
            <a:ext cx="834849" cy="3927184"/>
          </a:xfrm>
          <a:prstGeom prst="curvedConnector3">
            <a:avLst>
              <a:gd name="adj1" fmla="val 140509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71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9C7C90-713D-ABB1-E980-E64C3C05334F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[2,3]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,[4,3],[4,5],[5,3]]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D675E3BA-D5BE-DAEF-95F2-A296303FD028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E886E-A1B1-E97E-6854-64CF8FC3BA7F}"/>
              </a:ext>
            </a:extLst>
          </p:cNvPr>
          <p:cNvSpPr txBox="1"/>
          <p:nvPr/>
        </p:nvSpPr>
        <p:spPr>
          <a:xfrm>
            <a:off x="9820804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59EA5-5997-2BC1-7AA7-89CEB8146368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B9487-9AE6-E7C5-DF77-042A0FF1573D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DAD2E11-1BE8-D448-EAD5-63A0A75A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44286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C0E16F3-6500-C6CA-993C-5B78B1E886FA}"/>
              </a:ext>
            </a:extLst>
          </p:cNvPr>
          <p:cNvSpPr txBox="1"/>
          <p:nvPr/>
        </p:nvSpPr>
        <p:spPr>
          <a:xfrm>
            <a:off x="664066" y="43071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7" name="Audio 36">
            <a:hlinkClick r:id="" action="ppaction://media"/>
            <a:extLst>
              <a:ext uri="{FF2B5EF4-FFF2-40B4-BE49-F238E27FC236}">
                <a16:creationId xmlns:a16="http://schemas.microsoft.com/office/drawing/2014/main" id="{72502C5C-10DE-6B5A-3BD9-726B20FCDB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216">
        <p159:morph option="byWord"/>
      </p:transition>
    </mc:Choice>
    <mc:Fallback>
      <p:transition advTm="12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4CBCFA-062E-F8C0-4730-9AC023007D92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,[4,5],[5,3]]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4798D02C-60A4-2C3A-C148-2DA974211E1A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5324D-0321-A2AF-0304-2FE7AEA52AD7}"/>
              </a:ext>
            </a:extLst>
          </p:cNvPr>
          <p:cNvSpPr txBox="1"/>
          <p:nvPr/>
        </p:nvSpPr>
        <p:spPr>
          <a:xfrm>
            <a:off x="10493341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1E1EC-776C-FC87-E2D5-C1E53AB6363B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A9824-F195-01E0-C06F-A81BE11B7E00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8D59B8A-8F7E-FECF-6E83-3063F59D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83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4945993-A354-6723-CACA-4E98A3FCCDFC}"/>
              </a:ext>
            </a:extLst>
          </p:cNvPr>
          <p:cNvSpPr txBox="1"/>
          <p:nvPr/>
        </p:nvSpPr>
        <p:spPr>
          <a:xfrm>
            <a:off x="664066" y="40436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pic>
        <p:nvPicPr>
          <p:cNvPr id="38" name="Audio 37">
            <a:hlinkClick r:id="" action="ppaction://media"/>
            <a:extLst>
              <a:ext uri="{FF2B5EF4-FFF2-40B4-BE49-F238E27FC236}">
                <a16:creationId xmlns:a16="http://schemas.microsoft.com/office/drawing/2014/main" id="{81D1E0D1-1A77-4466-6888-D3BCF6B109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7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237">
        <p159:morph option="byWord"/>
      </p:transition>
    </mc:Choice>
    <mc:Fallback>
      <p:transition advTm="12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9C7C90-713D-ABB1-E980-E64C3C05334F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,[4,5],[5,3]]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600AD99B-CE13-3B45-1501-A6AE1DF4B999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92D7A-97B9-065E-34A2-26415831741E}"/>
              </a:ext>
            </a:extLst>
          </p:cNvPr>
          <p:cNvSpPr txBox="1"/>
          <p:nvPr/>
        </p:nvSpPr>
        <p:spPr>
          <a:xfrm>
            <a:off x="9830449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69F73-BF29-3F29-B339-A1A97B6A86BB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FCC84-354D-F441-184E-D5E11746D634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765A46-35AD-72B6-577A-C4B6E0F0CB71}"/>
              </a:ext>
            </a:extLst>
          </p:cNvPr>
          <p:cNvSpPr txBox="1"/>
          <p:nvPr/>
        </p:nvSpPr>
        <p:spPr>
          <a:xfrm>
            <a:off x="664066" y="43827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3816B43-9A69-30F8-F246-FA84EEF21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60687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9" name="Audio 38">
            <a:hlinkClick r:id="" action="ppaction://media"/>
            <a:extLst>
              <a:ext uri="{FF2B5EF4-FFF2-40B4-BE49-F238E27FC236}">
                <a16:creationId xmlns:a16="http://schemas.microsoft.com/office/drawing/2014/main" id="{AF53F47F-2B1A-3533-C9E2-83313BA1C1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258">
        <p159:morph option="byWord"/>
      </p:transition>
    </mc:Choice>
    <mc:Fallback>
      <p:transition advTm="12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4CBCFA-062E-F8C0-4730-9AC023007D92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,[5,3]]</a:t>
            </a:r>
          </a:p>
        </p:txBody>
      </p:sp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6464D37E-5B53-39ED-8951-0F9B1291FB2D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3BBFF4-E65E-F8A0-3620-8A618BB49DC4}"/>
              </a:ext>
            </a:extLst>
          </p:cNvPr>
          <p:cNvSpPr txBox="1"/>
          <p:nvPr/>
        </p:nvSpPr>
        <p:spPr>
          <a:xfrm>
            <a:off x="10539836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1DF197-6812-3089-CFFD-4ADD29AAA6F6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59BE7D-BC8C-E44B-1A54-AA01372CE380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42E5B6-96C9-82CC-F653-BF77B9567409}"/>
              </a:ext>
            </a:extLst>
          </p:cNvPr>
          <p:cNvSpPr txBox="1"/>
          <p:nvPr/>
        </p:nvSpPr>
        <p:spPr>
          <a:xfrm>
            <a:off x="664066" y="40436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E39F866-56B8-158E-766A-88A54A9F0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514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9" name="Audio 38">
            <a:hlinkClick r:id="" action="ppaction://media"/>
            <a:extLst>
              <a:ext uri="{FF2B5EF4-FFF2-40B4-BE49-F238E27FC236}">
                <a16:creationId xmlns:a16="http://schemas.microsoft.com/office/drawing/2014/main" id="{12DD1EE1-3E2C-6E8A-2BEC-863A3801E8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84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88">
        <p159:morph option="byWord"/>
      </p:transition>
    </mc:Choice>
    <mc:Fallback>
      <p:transition advTm="10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C70FA-D39B-F477-B4D3-59687A967BA8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[4,5]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,[5,3]]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EA53F0AE-2790-1456-D724-EA05FD01CA76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0FB11E-7E46-3DE6-89CD-6AAE19D46887}"/>
              </a:ext>
            </a:extLst>
          </p:cNvPr>
          <p:cNvSpPr txBox="1"/>
          <p:nvPr/>
        </p:nvSpPr>
        <p:spPr>
          <a:xfrm>
            <a:off x="11177034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7AF41A-4FE4-7A73-27A2-5D3A66927F61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2AF611-A746-433F-FB0E-7D81FC8510A7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542BAF-886E-033F-6278-BA6AB8AFEF7E}"/>
              </a:ext>
            </a:extLst>
          </p:cNvPr>
          <p:cNvSpPr txBox="1"/>
          <p:nvPr/>
        </p:nvSpPr>
        <p:spPr>
          <a:xfrm>
            <a:off x="664066" y="43071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F7FBDA-450E-09F4-1153-EB48AEE63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02899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48" name="Audio 47">
            <a:hlinkClick r:id="" action="ppaction://media"/>
            <a:extLst>
              <a:ext uri="{FF2B5EF4-FFF2-40B4-BE49-F238E27FC236}">
                <a16:creationId xmlns:a16="http://schemas.microsoft.com/office/drawing/2014/main" id="{BB5312EC-5B57-968E-DCAE-0708E52E30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3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84">
        <p159:morph option="byWord"/>
      </p:transition>
    </mc:Choice>
    <mc:Fallback>
      <p:transition advTm="1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4CBCFA-062E-F8C0-4730-9AC023007D92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[[1,2],[1,3],[2,5],[2,3],[4,3],[4,5],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[5,3]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4649CBAF-91D9-75D3-9041-D5B487471295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EC884D-F71D-9816-928D-94F905707E86}"/>
              </a:ext>
            </a:extLst>
          </p:cNvPr>
          <p:cNvSpPr txBox="1"/>
          <p:nvPr/>
        </p:nvSpPr>
        <p:spPr>
          <a:xfrm>
            <a:off x="11177034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E2A0E-5606-024A-F182-A6C6F89044BB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11852-CD29-2AE2-2A5E-F71FDC5DC3F0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B52030-78B9-C571-52E5-D516FA580D42}"/>
              </a:ext>
            </a:extLst>
          </p:cNvPr>
          <p:cNvSpPr txBox="1"/>
          <p:nvPr/>
        </p:nvSpPr>
        <p:spPr>
          <a:xfrm>
            <a:off x="664066" y="40436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05D67CE-E6E6-C60E-DD1C-27DE7558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61934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8" name="Audio 37">
            <a:hlinkClick r:id="" action="ppaction://media"/>
            <a:extLst>
              <a:ext uri="{FF2B5EF4-FFF2-40B4-BE49-F238E27FC236}">
                <a16:creationId xmlns:a16="http://schemas.microsoft.com/office/drawing/2014/main" id="{A87D9438-5556-0617-797C-67BE184DEC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4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184">
        <p159:morph option="byWord"/>
      </p:transition>
    </mc:Choice>
    <mc:Fallback>
      <p:transition advTm="1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7651BE-4350-8BF4-2A07-DAB74967EDD2}"/>
              </a:ext>
            </a:extLst>
          </p:cNvPr>
          <p:cNvGrpSpPr/>
          <p:nvPr/>
        </p:nvGrpSpPr>
        <p:grpSpPr>
          <a:xfrm>
            <a:off x="4524516" y="218977"/>
            <a:ext cx="3445772" cy="2143514"/>
            <a:chOff x="1949019" y="1183091"/>
            <a:chExt cx="7897290" cy="4912676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AA55BE0-FD19-A94E-794A-71F94AB3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019" y="1183091"/>
              <a:ext cx="1175181" cy="117518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AFB97-A62E-DB3A-C5EC-D8F9E7045CF7}"/>
                </a:ext>
              </a:extLst>
            </p:cNvPr>
            <p:cNvSpPr txBox="1"/>
            <p:nvPr/>
          </p:nvSpPr>
          <p:spPr>
            <a:xfrm>
              <a:off x="2345692" y="1823068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E5C331-D5C6-B530-5DDF-58DFBCEB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213" y="3011891"/>
              <a:ext cx="1175181" cy="11751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AF5C6-4D1A-C466-92F8-665D1061B683}"/>
                </a:ext>
              </a:extLst>
            </p:cNvPr>
            <p:cNvSpPr txBox="1"/>
            <p:nvPr/>
          </p:nvSpPr>
          <p:spPr>
            <a:xfrm>
              <a:off x="5657886" y="2750279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3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B5FE488-3F4E-6881-75B6-30DB4A53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453" y="4716705"/>
              <a:ext cx="1175181" cy="11751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5601F5-3FF4-A595-BCAC-4DB0A1A08D45}"/>
                </a:ext>
              </a:extLst>
            </p:cNvPr>
            <p:cNvSpPr txBox="1"/>
            <p:nvPr/>
          </p:nvSpPr>
          <p:spPr>
            <a:xfrm>
              <a:off x="2383125" y="5356683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2</a:t>
              </a: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5936301-1BFC-BB85-B656-6354B056C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211" y="1235478"/>
              <a:ext cx="1175181" cy="11751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F6AA1-5877-C557-5428-7E0E74387A44}"/>
                </a:ext>
              </a:extLst>
            </p:cNvPr>
            <p:cNvSpPr txBox="1"/>
            <p:nvPr/>
          </p:nvSpPr>
          <p:spPr>
            <a:xfrm>
              <a:off x="8876883" y="1875457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4</a:t>
              </a: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817A63D-159A-0887-A39C-7CE4E18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128" y="4769092"/>
              <a:ext cx="1175181" cy="1175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E9AF57-8986-3B06-F644-7529BD4BC61D}"/>
                </a:ext>
              </a:extLst>
            </p:cNvPr>
            <p:cNvSpPr txBox="1"/>
            <p:nvPr/>
          </p:nvSpPr>
          <p:spPr>
            <a:xfrm>
              <a:off x="9067800" y="5409070"/>
              <a:ext cx="381836" cy="68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Consolas" panose="020B0609020204030204" pitchFamily="49" charset="0"/>
                  <a:ea typeface="Roboto" panose="02000000000000000000" pitchFamily="2" charset="0"/>
                </a:rPr>
                <a:t>5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B8AF9BF-FC18-1C33-51C6-CB5D174C9565}"/>
                </a:ext>
              </a:extLst>
            </p:cNvPr>
            <p:cNvCxnSpPr>
              <a:stCxn id="10" idx="0"/>
              <a:endCxn id="15" idx="0"/>
            </p:cNvCxnSpPr>
            <p:nvPr/>
          </p:nvCxnSpPr>
          <p:spPr>
            <a:xfrm rot="16200000" flipH="1">
              <a:off x="3409113" y="310588"/>
              <a:ext cx="1567188" cy="3312194"/>
            </a:xfrm>
            <a:prstGeom prst="curvedConnector3">
              <a:avLst>
                <a:gd name="adj1" fmla="val -2712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82A9FD1-011A-BDE4-1948-C92EA66A5944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>
            <a:xfrm rot="10800000" flipH="1" flipV="1">
              <a:off x="1949019" y="1770682"/>
              <a:ext cx="37434" cy="3533614"/>
            </a:xfrm>
            <a:prstGeom prst="curvedConnector3">
              <a:avLst>
                <a:gd name="adj1" fmla="val -610675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1151777-083F-E308-74AC-868B8FA1A865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3161634" y="3599482"/>
              <a:ext cx="2099579" cy="170481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9D4EC04-8933-079E-A255-40E771CC50C5}"/>
                </a:ext>
              </a:extLst>
            </p:cNvPr>
            <p:cNvCxnSpPr>
              <a:cxnSpLocks/>
              <a:stCxn id="18" idx="0"/>
              <a:endCxn id="15" idx="0"/>
            </p:cNvCxnSpPr>
            <p:nvPr/>
          </p:nvCxnSpPr>
          <p:spPr>
            <a:xfrm rot="16200000" flipH="1" flipV="1">
              <a:off x="6700903" y="383379"/>
              <a:ext cx="1514801" cy="3218999"/>
            </a:xfrm>
            <a:prstGeom prst="curvedConnector3">
              <a:avLst>
                <a:gd name="adj1" fmla="val -2805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D1037FE-353A-B0CE-8A14-93A3D8D7308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6343204" y="3691699"/>
              <a:ext cx="2327925" cy="166498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9567CA4-6413-2800-0D1E-F5ACBC933AB9}"/>
                </a:ext>
              </a:extLst>
            </p:cNvPr>
            <p:cNvCxnSpPr>
              <a:cxnSpLocks/>
              <a:stCxn id="17" idx="2"/>
              <a:endCxn id="21" idx="2"/>
            </p:cNvCxnSpPr>
            <p:nvPr/>
          </p:nvCxnSpPr>
          <p:spPr>
            <a:xfrm rot="16200000" flipH="1">
              <a:off x="5890186" y="2727235"/>
              <a:ext cx="52387" cy="6684675"/>
            </a:xfrm>
            <a:prstGeom prst="curvedConnector3">
              <a:avLst>
                <a:gd name="adj1" fmla="val 911329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80B30AB-DC94-7128-807A-3EC042057863}"/>
                </a:ext>
              </a:extLst>
            </p:cNvPr>
            <p:cNvCxnSpPr>
              <a:cxnSpLocks/>
              <a:stCxn id="18" idx="3"/>
              <a:endCxn id="20" idx="3"/>
            </p:cNvCxnSpPr>
            <p:nvPr/>
          </p:nvCxnSpPr>
          <p:spPr>
            <a:xfrm>
              <a:off x="9655392" y="1823069"/>
              <a:ext cx="190917" cy="3533614"/>
            </a:xfrm>
            <a:prstGeom prst="curvedConnector3">
              <a:avLst>
                <a:gd name="adj1" fmla="val 21973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717D67-3086-7332-5143-C98BB9032F4E}"/>
              </a:ext>
            </a:extLst>
          </p:cNvPr>
          <p:cNvSpPr txBox="1"/>
          <p:nvPr/>
        </p:nvSpPr>
        <p:spPr>
          <a:xfrm>
            <a:off x="935936" y="6124649"/>
            <a:ext cx="105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 = [[1,2],[1,3],[2,5],[2,3],[4,3],[4,5],</a:t>
            </a:r>
            <a:r>
              <a:rPr lang="en-SG" sz="2400" dirty="0">
                <a:solidFill>
                  <a:schemeClr val="bg1"/>
                </a:solidFill>
                <a:highlight>
                  <a:srgbClr val="FF3737"/>
                </a:highlight>
                <a:latin typeface="Consolas" panose="020B0609020204030204" pitchFamily="49" charset="0"/>
                <a:ea typeface="Roboto" panose="02000000000000000000" pitchFamily="2" charset="0"/>
              </a:rPr>
              <a:t>[5,3]</a:t>
            </a:r>
            <a:r>
              <a:rPr lang="en-SG" sz="24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1CFE8AFE-9199-B43D-80D1-A7FEA79B903D}"/>
              </a:ext>
            </a:extLst>
          </p:cNvPr>
          <p:cNvSpPr/>
          <p:nvPr/>
        </p:nvSpPr>
        <p:spPr>
          <a:xfrm>
            <a:off x="503148" y="897240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3FA7C-785B-52D4-EDA0-924D017031B9}"/>
              </a:ext>
            </a:extLst>
          </p:cNvPr>
          <p:cNvSpPr txBox="1"/>
          <p:nvPr/>
        </p:nvSpPr>
        <p:spPr>
          <a:xfrm>
            <a:off x="9814950" y="486329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B7940-789A-6BE0-D9E0-0DC3DE2F3507}"/>
              </a:ext>
            </a:extLst>
          </p:cNvPr>
          <p:cNvSpPr txBox="1"/>
          <p:nvPr/>
        </p:nvSpPr>
        <p:spPr>
          <a:xfrm>
            <a:off x="524860" y="3245242"/>
            <a:ext cx="6098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trust: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-=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trust_count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+=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SG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9B986E-F2BF-EDA6-E42A-EEBAC97806A7}"/>
              </a:ext>
            </a:extLst>
          </p:cNvPr>
          <p:cNvSpPr txBox="1"/>
          <p:nvPr/>
        </p:nvSpPr>
        <p:spPr>
          <a:xfrm>
            <a:off x="4835604" y="3708017"/>
            <a:ext cx="1479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122B9-351C-A428-2DEE-A8D6E9E6D308}"/>
              </a:ext>
            </a:extLst>
          </p:cNvPr>
          <p:cNvSpPr txBox="1"/>
          <p:nvPr/>
        </p:nvSpPr>
        <p:spPr>
          <a:xfrm>
            <a:off x="664066" y="43071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👉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D53023F-FBA7-FA73-6B0A-A3EE0A794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42348"/>
              </p:ext>
            </p:extLst>
          </p:nvPr>
        </p:nvGraphicFramePr>
        <p:xfrm>
          <a:off x="6627140" y="3594671"/>
          <a:ext cx="5040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38" name="Audio 37">
            <a:hlinkClick r:id="" action="ppaction://media"/>
            <a:extLst>
              <a:ext uri="{FF2B5EF4-FFF2-40B4-BE49-F238E27FC236}">
                <a16:creationId xmlns:a16="http://schemas.microsoft.com/office/drawing/2014/main" id="{80C606DA-3894-D2BA-65B4-DBD2B038D0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461">
        <p159:morph option="byWord"/>
      </p:transition>
    </mc:Choice>
    <mc:Fallback>
      <p:transition advTm="14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095A754-4E36-2CC8-5D82-6084921CD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85" y="178737"/>
            <a:ext cx="827831" cy="82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C5048-FC0D-77F1-4C31-201A5D61F90D}"/>
              </a:ext>
            </a:extLst>
          </p:cNvPr>
          <p:cNvSpPr txBox="1"/>
          <p:nvPr/>
        </p:nvSpPr>
        <p:spPr>
          <a:xfrm>
            <a:off x="10679739" y="338473"/>
            <a:ext cx="128605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- apple sys"/>
                <a:ea typeface="Roboto" panose="02000000000000000000" pitchFamily="2" charset="0"/>
              </a:rPr>
              <a:t>SOLUTION</a:t>
            </a:r>
          </a:p>
        </p:txBody>
      </p:sp>
      <p:sp>
        <p:nvSpPr>
          <p:cNvPr id="29" name="Rectangle: Rounded Corners 2">
            <a:extLst>
              <a:ext uri="{FF2B5EF4-FFF2-40B4-BE49-F238E27FC236}">
                <a16:creationId xmlns:a16="http://schemas.microsoft.com/office/drawing/2014/main" id="{8AF1C2E0-BD68-CFE7-7DAE-76D33815F2D2}"/>
              </a:ext>
            </a:extLst>
          </p:cNvPr>
          <p:cNvSpPr/>
          <p:nvPr/>
        </p:nvSpPr>
        <p:spPr>
          <a:xfrm>
            <a:off x="4776480" y="1731787"/>
            <a:ext cx="3071003" cy="9719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- apple sys"/>
              </a:rPr>
              <a:t>1-Array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B04CB-51CA-6849-ABB4-43416F57C73F}"/>
              </a:ext>
            </a:extLst>
          </p:cNvPr>
          <p:cNvSpPr txBox="1"/>
          <p:nvPr/>
        </p:nvSpPr>
        <p:spPr>
          <a:xfrm>
            <a:off x="1116704" y="3531097"/>
            <a:ext cx="1502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trust_count</a:t>
            </a:r>
            <a:endParaRPr lang="en-SG" sz="28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A954F2B-76FC-080D-D81A-E5EEFF39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53400"/>
              </p:ext>
            </p:extLst>
          </p:nvPr>
        </p:nvGraphicFramePr>
        <p:xfrm>
          <a:off x="2986071" y="3429000"/>
          <a:ext cx="7992000" cy="118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130868321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96461429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42264438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25881823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85460469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75721964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39959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b="1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0" dirty="0">
                          <a:solidFill>
                            <a:schemeClr val="accent4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308621"/>
                  </a:ext>
                </a:extLst>
              </a:tr>
            </a:tbl>
          </a:graphicData>
        </a:graphic>
      </p:graphicFrame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931DC71E-FA31-DF52-7F87-2CB240A4BD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75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7024">
        <p159:morph option="byWord"/>
      </p:transition>
    </mc:Choice>
    <mc:Fallback>
      <p:transition advTm="170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73161E-B77A-A8F9-DCAF-9FD5A568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9" y="2841410"/>
            <a:ext cx="1175181" cy="1175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74B97-C826-F098-21DB-2F26CB483D51}"/>
              </a:ext>
            </a:extLst>
          </p:cNvPr>
          <p:cNvSpPr txBox="1"/>
          <p:nvPr/>
        </p:nvSpPr>
        <p:spPr>
          <a:xfrm>
            <a:off x="1803251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B0FD7CA-0A2F-1EED-5F6E-42A2E886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35" y="2841410"/>
            <a:ext cx="1175181" cy="1175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9CC675-344A-702A-F24C-9531A9AE4986}"/>
              </a:ext>
            </a:extLst>
          </p:cNvPr>
          <p:cNvSpPr txBox="1"/>
          <p:nvPr/>
        </p:nvSpPr>
        <p:spPr>
          <a:xfrm>
            <a:off x="3831307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3441D69-A9BA-D463-96B6-A11746AAA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91" y="2841410"/>
            <a:ext cx="1175181" cy="1175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CF8705-0B49-CE26-10C0-DB000D3C4E6B}"/>
              </a:ext>
            </a:extLst>
          </p:cNvPr>
          <p:cNvSpPr txBox="1"/>
          <p:nvPr/>
        </p:nvSpPr>
        <p:spPr>
          <a:xfrm>
            <a:off x="5859363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E806472-A8AD-251D-50FA-3D9FFF65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47" y="2841410"/>
            <a:ext cx="1175181" cy="11751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708B1-9B09-0B2A-11FC-ABA49EE97D88}"/>
              </a:ext>
            </a:extLst>
          </p:cNvPr>
          <p:cNvSpPr txBox="1"/>
          <p:nvPr/>
        </p:nvSpPr>
        <p:spPr>
          <a:xfrm>
            <a:off x="7887419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20C1886-C63F-F541-D68E-5F030225A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2" y="2841410"/>
            <a:ext cx="1175181" cy="11751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608A7B-31C5-78AB-AA40-D64892D7C291}"/>
              </a:ext>
            </a:extLst>
          </p:cNvPr>
          <p:cNvSpPr txBox="1"/>
          <p:nvPr/>
        </p:nvSpPr>
        <p:spPr>
          <a:xfrm>
            <a:off x="9915474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4F6421-A223-14BC-D024-3F67A01D3EB0}"/>
              </a:ext>
            </a:extLst>
          </p:cNvPr>
          <p:cNvSpPr txBox="1"/>
          <p:nvPr/>
        </p:nvSpPr>
        <p:spPr>
          <a:xfrm>
            <a:off x="1675971" y="1044117"/>
            <a:ext cx="9130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 people, 1-indexed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48" name="Audio 47">
            <a:hlinkClick r:id="" action="ppaction://media"/>
            <a:extLst>
              <a:ext uri="{FF2B5EF4-FFF2-40B4-BE49-F238E27FC236}">
                <a16:creationId xmlns:a16="http://schemas.microsoft.com/office/drawing/2014/main" id="{1C26B267-9288-412E-66D5-BFBF9E6528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525">
        <p159:morph option="byWord"/>
      </p:transition>
    </mc:Choice>
    <mc:Fallback>
      <p:transition advTm="5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73161E-B77A-A8F9-DCAF-9FD5A568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9" y="2841410"/>
            <a:ext cx="1175181" cy="1175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74B97-C826-F098-21DB-2F26CB483D51}"/>
              </a:ext>
            </a:extLst>
          </p:cNvPr>
          <p:cNvSpPr txBox="1"/>
          <p:nvPr/>
        </p:nvSpPr>
        <p:spPr>
          <a:xfrm>
            <a:off x="1803251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B0FD7CA-0A2F-1EED-5F6E-42A2E886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35" y="2841410"/>
            <a:ext cx="1175181" cy="1175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9CC675-344A-702A-F24C-9531A9AE4986}"/>
              </a:ext>
            </a:extLst>
          </p:cNvPr>
          <p:cNvSpPr txBox="1"/>
          <p:nvPr/>
        </p:nvSpPr>
        <p:spPr>
          <a:xfrm>
            <a:off x="3831307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3441D69-A9BA-D463-96B6-A11746AAA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2691" y="2841410"/>
            <a:ext cx="1175181" cy="1175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CF8705-0B49-CE26-10C0-DB000D3C4E6B}"/>
              </a:ext>
            </a:extLst>
          </p:cNvPr>
          <p:cNvSpPr txBox="1"/>
          <p:nvPr/>
        </p:nvSpPr>
        <p:spPr>
          <a:xfrm>
            <a:off x="5859363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E806472-A8AD-251D-50FA-3D9FFF65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47" y="2841410"/>
            <a:ext cx="1175181" cy="11751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708B1-9B09-0B2A-11FC-ABA49EE97D88}"/>
              </a:ext>
            </a:extLst>
          </p:cNvPr>
          <p:cNvSpPr txBox="1"/>
          <p:nvPr/>
        </p:nvSpPr>
        <p:spPr>
          <a:xfrm>
            <a:off x="7887419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20C1886-C63F-F541-D68E-5F030225A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2" y="2841410"/>
            <a:ext cx="1175181" cy="11751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608A7B-31C5-78AB-AA40-D64892D7C291}"/>
              </a:ext>
            </a:extLst>
          </p:cNvPr>
          <p:cNvSpPr txBox="1"/>
          <p:nvPr/>
        </p:nvSpPr>
        <p:spPr>
          <a:xfrm>
            <a:off x="9915474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27FE1-B8DF-D40B-7969-58657786879F}"/>
              </a:ext>
            </a:extLst>
          </p:cNvPr>
          <p:cNvSpPr txBox="1"/>
          <p:nvPr/>
        </p:nvSpPr>
        <p:spPr>
          <a:xfrm>
            <a:off x="1675971" y="1044117"/>
            <a:ext cx="9130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1 town-judge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982BE03-4AA9-1331-D062-363E89F00D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6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6293">
        <p159:morph option="byWord"/>
      </p:transition>
    </mc:Choice>
    <mc:Fallback>
      <p:transition advTm="62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73161E-B77A-A8F9-DCAF-9FD5A568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9" y="2841410"/>
            <a:ext cx="1175181" cy="1175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74B97-C826-F098-21DB-2F26CB483D51}"/>
              </a:ext>
            </a:extLst>
          </p:cNvPr>
          <p:cNvSpPr txBox="1"/>
          <p:nvPr/>
        </p:nvSpPr>
        <p:spPr>
          <a:xfrm>
            <a:off x="1803251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0FD7CA-0A2F-1EED-5F6E-42A2E886F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635" y="2841410"/>
            <a:ext cx="1175181" cy="1175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9CC675-344A-702A-F24C-9531A9AE4986}"/>
              </a:ext>
            </a:extLst>
          </p:cNvPr>
          <p:cNvSpPr txBox="1"/>
          <p:nvPr/>
        </p:nvSpPr>
        <p:spPr>
          <a:xfrm>
            <a:off x="3831307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3441D69-A9BA-D463-96B6-A11746AAA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91" y="2841410"/>
            <a:ext cx="1175181" cy="1175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CF8705-0B49-CE26-10C0-DB000D3C4E6B}"/>
              </a:ext>
            </a:extLst>
          </p:cNvPr>
          <p:cNvSpPr txBox="1"/>
          <p:nvPr/>
        </p:nvSpPr>
        <p:spPr>
          <a:xfrm>
            <a:off x="5859363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E806472-A8AD-251D-50FA-3D9FFF65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47" y="2841410"/>
            <a:ext cx="1175181" cy="11751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708B1-9B09-0B2A-11FC-ABA49EE97D88}"/>
              </a:ext>
            </a:extLst>
          </p:cNvPr>
          <p:cNvSpPr txBox="1"/>
          <p:nvPr/>
        </p:nvSpPr>
        <p:spPr>
          <a:xfrm>
            <a:off x="7887419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20C1886-C63F-F541-D68E-5F030225A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2" y="2841410"/>
            <a:ext cx="1175181" cy="11751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608A7B-31C5-78AB-AA40-D64892D7C291}"/>
              </a:ext>
            </a:extLst>
          </p:cNvPr>
          <p:cNvSpPr txBox="1"/>
          <p:nvPr/>
        </p:nvSpPr>
        <p:spPr>
          <a:xfrm>
            <a:off x="9915474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CC182-B32A-92C9-0A92-03D889E8C254}"/>
              </a:ext>
            </a:extLst>
          </p:cNvPr>
          <p:cNvSpPr txBox="1"/>
          <p:nvPr/>
        </p:nvSpPr>
        <p:spPr>
          <a:xfrm>
            <a:off x="1675971" y="1044117"/>
            <a:ext cx="9130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1 town-judge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D47DE4E-A0F2-2C2B-169A-C5D693F7EB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1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144">
        <p159:morph option="byWord"/>
      </p:transition>
    </mc:Choice>
    <mc:Fallback>
      <p:transition advTm="21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73161E-B77A-A8F9-DCAF-9FD5A568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9" y="2841410"/>
            <a:ext cx="1175181" cy="1175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74B97-C826-F098-21DB-2F26CB483D51}"/>
              </a:ext>
            </a:extLst>
          </p:cNvPr>
          <p:cNvSpPr txBox="1"/>
          <p:nvPr/>
        </p:nvSpPr>
        <p:spPr>
          <a:xfrm>
            <a:off x="1803251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B0FD7CA-0A2F-1EED-5F6E-42A2E886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35" y="2841410"/>
            <a:ext cx="1175181" cy="1175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9CC675-344A-702A-F24C-9531A9AE4986}"/>
              </a:ext>
            </a:extLst>
          </p:cNvPr>
          <p:cNvSpPr txBox="1"/>
          <p:nvPr/>
        </p:nvSpPr>
        <p:spPr>
          <a:xfrm>
            <a:off x="3831307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3441D69-A9BA-D463-96B6-A11746AAA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91" y="2841410"/>
            <a:ext cx="1175181" cy="1175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CF8705-0B49-CE26-10C0-DB000D3C4E6B}"/>
              </a:ext>
            </a:extLst>
          </p:cNvPr>
          <p:cNvSpPr txBox="1"/>
          <p:nvPr/>
        </p:nvSpPr>
        <p:spPr>
          <a:xfrm>
            <a:off x="5859363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806472-A8AD-251D-50FA-3D9FFF65E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0747" y="2841410"/>
            <a:ext cx="1175181" cy="11751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708B1-9B09-0B2A-11FC-ABA49EE97D88}"/>
              </a:ext>
            </a:extLst>
          </p:cNvPr>
          <p:cNvSpPr txBox="1"/>
          <p:nvPr/>
        </p:nvSpPr>
        <p:spPr>
          <a:xfrm>
            <a:off x="7887419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20C1886-C63F-F541-D68E-5F030225A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2" y="2841410"/>
            <a:ext cx="1175181" cy="11751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608A7B-31C5-78AB-AA40-D64892D7C291}"/>
              </a:ext>
            </a:extLst>
          </p:cNvPr>
          <p:cNvSpPr txBox="1"/>
          <p:nvPr/>
        </p:nvSpPr>
        <p:spPr>
          <a:xfrm>
            <a:off x="9915474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93C19-2F34-853F-88E3-E97472BF99A0}"/>
              </a:ext>
            </a:extLst>
          </p:cNvPr>
          <p:cNvSpPr txBox="1"/>
          <p:nvPr/>
        </p:nvSpPr>
        <p:spPr>
          <a:xfrm>
            <a:off x="1675971" y="1044117"/>
            <a:ext cx="9130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1 town-judge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51303D6-790D-969F-25BF-7F39D27B8E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9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474">
        <p159:morph option="byWord"/>
      </p:transition>
    </mc:Choice>
    <mc:Fallback>
      <p:transition advTm="24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73161E-B77A-A8F9-DCAF-9FD5A568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9" y="2841410"/>
            <a:ext cx="1175181" cy="1175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74B97-C826-F098-21DB-2F26CB483D51}"/>
              </a:ext>
            </a:extLst>
          </p:cNvPr>
          <p:cNvSpPr txBox="1"/>
          <p:nvPr/>
        </p:nvSpPr>
        <p:spPr>
          <a:xfrm>
            <a:off x="1803251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</a:t>
            </a: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B0FD7CA-0A2F-1EED-5F6E-42A2E886F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35" y="2841410"/>
            <a:ext cx="1175181" cy="11751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9CC675-344A-702A-F24C-9531A9AE4986}"/>
              </a:ext>
            </a:extLst>
          </p:cNvPr>
          <p:cNvSpPr txBox="1"/>
          <p:nvPr/>
        </p:nvSpPr>
        <p:spPr>
          <a:xfrm>
            <a:off x="3831307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3441D69-A9BA-D463-96B6-A11746AAA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91" y="2841410"/>
            <a:ext cx="1175181" cy="1175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CF8705-0B49-CE26-10C0-DB000D3C4E6B}"/>
              </a:ext>
            </a:extLst>
          </p:cNvPr>
          <p:cNvSpPr txBox="1"/>
          <p:nvPr/>
        </p:nvSpPr>
        <p:spPr>
          <a:xfrm>
            <a:off x="5859363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E806472-A8AD-251D-50FA-3D9FFF65E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47" y="2841410"/>
            <a:ext cx="1175181" cy="11751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708B1-9B09-0B2A-11FC-ABA49EE97D88}"/>
              </a:ext>
            </a:extLst>
          </p:cNvPr>
          <p:cNvSpPr txBox="1"/>
          <p:nvPr/>
        </p:nvSpPr>
        <p:spPr>
          <a:xfrm>
            <a:off x="7887419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E20C1886-C63F-F541-D68E-5F030225A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2" y="2841410"/>
            <a:ext cx="1175181" cy="11751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608A7B-31C5-78AB-AA40-D64892D7C291}"/>
              </a:ext>
            </a:extLst>
          </p:cNvPr>
          <p:cNvSpPr txBox="1"/>
          <p:nvPr/>
        </p:nvSpPr>
        <p:spPr>
          <a:xfrm>
            <a:off x="9915474" y="42387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38848-1FB7-9B29-2802-947E534FDE1C}"/>
              </a:ext>
            </a:extLst>
          </p:cNvPr>
          <p:cNvSpPr txBox="1"/>
          <p:nvPr/>
        </p:nvSpPr>
        <p:spPr>
          <a:xfrm>
            <a:off x="1406579" y="1044117"/>
            <a:ext cx="9582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1 person can trust Many</a:t>
            </a:r>
            <a:endParaRPr lang="en-SG" sz="7200" b="1" dirty="0">
              <a:solidFill>
                <a:schemeClr val="bg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8EC85E0C-F62C-9F2C-EC94-0241FE7DE0F0}"/>
              </a:ext>
            </a:extLst>
          </p:cNvPr>
          <p:cNvCxnSpPr>
            <a:cxnSpLocks/>
            <a:stCxn id="11" idx="2"/>
            <a:endCxn id="25" idx="2"/>
          </p:cNvCxnSpPr>
          <p:nvPr/>
        </p:nvCxnSpPr>
        <p:spPr>
          <a:xfrm rot="16200000" flipH="1">
            <a:off x="3008197" y="3747983"/>
            <a:ext cx="12700" cy="202805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DA4D447-930D-7E28-70E3-82CA7BCD5D4A}"/>
              </a:ext>
            </a:extLst>
          </p:cNvPr>
          <p:cNvCxnSpPr>
            <a:cxnSpLocks/>
            <a:stCxn id="11" idx="2"/>
            <a:endCxn id="28" idx="2"/>
          </p:cNvCxnSpPr>
          <p:nvPr/>
        </p:nvCxnSpPr>
        <p:spPr>
          <a:xfrm rot="16200000" flipH="1">
            <a:off x="4022225" y="2733955"/>
            <a:ext cx="12700" cy="4056112"/>
          </a:xfrm>
          <a:prstGeom prst="bentConnector3">
            <a:avLst>
              <a:gd name="adj1" fmla="val 432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C63972FB-9714-1FB7-971F-F3D8198839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9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466">
        <p159:morph option="byWord"/>
      </p:transition>
    </mc:Choice>
    <mc:Fallback>
      <p:transition advTm="34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3151</Words>
  <Application>Microsoft Macintosh PowerPoint</Application>
  <PresentationFormat>Widescreen</PresentationFormat>
  <Paragraphs>1314</Paragraphs>
  <Slides>47</Slides>
  <Notes>42</Notes>
  <HiddenSlides>6</HiddenSlides>
  <MMClips>41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- apple sys</vt:lpstr>
      <vt:lpstr>-apple-system</vt:lpstr>
      <vt:lpstr>Arial</vt:lpstr>
      <vt:lpstr>Calibri</vt:lpstr>
      <vt:lpstr>Calibri Light</vt:lpstr>
      <vt:lpstr>Consolas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Ng</dc:creator>
  <cp:lastModifiedBy>#TONY NG MENG KIAT#</cp:lastModifiedBy>
  <cp:revision>687</cp:revision>
  <dcterms:created xsi:type="dcterms:W3CDTF">2023-01-19T03:57:40Z</dcterms:created>
  <dcterms:modified xsi:type="dcterms:W3CDTF">2023-01-23T05:54:03Z</dcterms:modified>
</cp:coreProperties>
</file>