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7"/>
  </p:notesMasterIdLst>
  <p:sldIdLst>
    <p:sldId id="256" r:id="rId2"/>
    <p:sldId id="297" r:id="rId3"/>
    <p:sldId id="299" r:id="rId4"/>
    <p:sldId id="298" r:id="rId5"/>
    <p:sldId id="257" r:id="rId6"/>
    <p:sldId id="303" r:id="rId7"/>
    <p:sldId id="300" r:id="rId8"/>
    <p:sldId id="301" r:id="rId9"/>
    <p:sldId id="302" r:id="rId10"/>
    <p:sldId id="318" r:id="rId11"/>
    <p:sldId id="319" r:id="rId12"/>
    <p:sldId id="320" r:id="rId13"/>
    <p:sldId id="275" r:id="rId14"/>
    <p:sldId id="276" r:id="rId15"/>
    <p:sldId id="277" r:id="rId16"/>
    <p:sldId id="278" r:id="rId17"/>
    <p:sldId id="280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05" r:id="rId34"/>
    <p:sldId id="304" r:id="rId35"/>
    <p:sldId id="321" r:id="rId36"/>
    <p:sldId id="258" r:id="rId37"/>
    <p:sldId id="259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306" r:id="rId52"/>
    <p:sldId id="309" r:id="rId53"/>
    <p:sldId id="307" r:id="rId54"/>
    <p:sldId id="310" r:id="rId55"/>
    <p:sldId id="311" r:id="rId56"/>
    <p:sldId id="312" r:id="rId57"/>
    <p:sldId id="313" r:id="rId58"/>
    <p:sldId id="317" r:id="rId59"/>
    <p:sldId id="314" r:id="rId60"/>
    <p:sldId id="316" r:id="rId61"/>
    <p:sldId id="322" r:id="rId62"/>
    <p:sldId id="323" r:id="rId63"/>
    <p:sldId id="324" r:id="rId64"/>
    <p:sldId id="325" r:id="rId65"/>
    <p:sldId id="326" r:id="rId66"/>
    <p:sldId id="327" r:id="rId67"/>
    <p:sldId id="330" r:id="rId68"/>
    <p:sldId id="328" r:id="rId69"/>
    <p:sldId id="331" r:id="rId70"/>
    <p:sldId id="329" r:id="rId71"/>
    <p:sldId id="332" r:id="rId72"/>
    <p:sldId id="333" r:id="rId73"/>
    <p:sldId id="336" r:id="rId74"/>
    <p:sldId id="338" r:id="rId75"/>
    <p:sldId id="339" r:id="rId76"/>
    <p:sldId id="340" r:id="rId77"/>
    <p:sldId id="341" r:id="rId78"/>
    <p:sldId id="342" r:id="rId79"/>
    <p:sldId id="343" r:id="rId80"/>
    <p:sldId id="345" r:id="rId81"/>
    <p:sldId id="344" r:id="rId82"/>
    <p:sldId id="346" r:id="rId83"/>
    <p:sldId id="347" r:id="rId84"/>
    <p:sldId id="349" r:id="rId85"/>
    <p:sldId id="348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71" r:id="rId105"/>
    <p:sldId id="369" r:id="rId106"/>
    <p:sldId id="372" r:id="rId107"/>
    <p:sldId id="373" r:id="rId108"/>
    <p:sldId id="374" r:id="rId109"/>
    <p:sldId id="375" r:id="rId110"/>
    <p:sldId id="376" r:id="rId111"/>
    <p:sldId id="377" r:id="rId112"/>
    <p:sldId id="384" r:id="rId113"/>
    <p:sldId id="378" r:id="rId114"/>
    <p:sldId id="380" r:id="rId115"/>
    <p:sldId id="386" r:id="rId116"/>
    <p:sldId id="385" r:id="rId117"/>
    <p:sldId id="383" r:id="rId118"/>
    <p:sldId id="381" r:id="rId119"/>
    <p:sldId id="382" r:id="rId120"/>
    <p:sldId id="387" r:id="rId121"/>
    <p:sldId id="388" r:id="rId122"/>
    <p:sldId id="390" r:id="rId123"/>
    <p:sldId id="391" r:id="rId124"/>
    <p:sldId id="392" r:id="rId125"/>
    <p:sldId id="389" r:id="rId126"/>
    <p:sldId id="393" r:id="rId127"/>
    <p:sldId id="396" r:id="rId128"/>
    <p:sldId id="402" r:id="rId129"/>
    <p:sldId id="395" r:id="rId130"/>
    <p:sldId id="399" r:id="rId131"/>
    <p:sldId id="404" r:id="rId132"/>
    <p:sldId id="398" r:id="rId133"/>
    <p:sldId id="397" r:id="rId134"/>
    <p:sldId id="400" r:id="rId135"/>
    <p:sldId id="401" r:id="rId136"/>
    <p:sldId id="405" r:id="rId137"/>
    <p:sldId id="406" r:id="rId138"/>
    <p:sldId id="407" r:id="rId139"/>
    <p:sldId id="408" r:id="rId140"/>
    <p:sldId id="411" r:id="rId141"/>
    <p:sldId id="409" r:id="rId142"/>
    <p:sldId id="410" r:id="rId143"/>
    <p:sldId id="412" r:id="rId144"/>
    <p:sldId id="413" r:id="rId145"/>
    <p:sldId id="414" r:id="rId1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6984BCBF-151E-4A57-9827-B616F7235BC3}">
          <p14:sldIdLst>
            <p14:sldId id="256"/>
          </p14:sldIdLst>
        </p14:section>
        <p14:section name="Thumbnail" id="{C7C1D3FC-BA36-4DC4-A537-99892AD5CA08}">
          <p14:sldIdLst>
            <p14:sldId id="297"/>
            <p14:sldId id="299"/>
            <p14:sldId id="298"/>
          </p14:sldIdLst>
        </p14:section>
        <p14:section name="Explanation" id="{0C69562E-4357-40AD-A126-986D9B7F9B26}">
          <p14:sldIdLst>
            <p14:sldId id="257"/>
            <p14:sldId id="303"/>
            <p14:sldId id="300"/>
            <p14:sldId id="301"/>
            <p14:sldId id="302"/>
            <p14:sldId id="318"/>
            <p14:sldId id="319"/>
          </p14:sldIdLst>
        </p14:section>
        <p14:section name="Brute Force" id="{10FAC711-F577-490F-8F14-D8492F6C6704}">
          <p14:sldIdLst>
            <p14:sldId id="320"/>
            <p14:sldId id="275"/>
            <p14:sldId id="276"/>
            <p14:sldId id="277"/>
            <p14:sldId id="278"/>
            <p14:sldId id="280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5"/>
            <p14:sldId id="304"/>
          </p14:sldIdLst>
        </p14:section>
        <p14:section name="Hint" id="{12393D15-B734-4334-8CE0-C33F71824EE5}">
          <p14:sldIdLst>
            <p14:sldId id="321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6"/>
            <p14:sldId id="309"/>
            <p14:sldId id="307"/>
            <p14:sldId id="310"/>
            <p14:sldId id="311"/>
            <p14:sldId id="312"/>
            <p14:sldId id="313"/>
            <p14:sldId id="317"/>
            <p14:sldId id="314"/>
            <p14:sldId id="316"/>
            <p14:sldId id="322"/>
            <p14:sldId id="323"/>
            <p14:sldId id="324"/>
            <p14:sldId id="325"/>
            <p14:sldId id="326"/>
            <p14:sldId id="327"/>
            <p14:sldId id="330"/>
            <p14:sldId id="328"/>
            <p14:sldId id="331"/>
            <p14:sldId id="329"/>
            <p14:sldId id="332"/>
            <p14:sldId id="333"/>
            <p14:sldId id="336"/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</p14:sldIdLst>
        </p14:section>
        <p14:section name="Optimised Solution" id="{CA47353C-72A1-4262-9DEF-9E76AC4EC057}">
          <p14:sldIdLst>
            <p14:sldId id="349"/>
            <p14:sldId id="348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71"/>
            <p14:sldId id="369"/>
            <p14:sldId id="372"/>
            <p14:sldId id="373"/>
            <p14:sldId id="374"/>
            <p14:sldId id="375"/>
            <p14:sldId id="376"/>
            <p14:sldId id="377"/>
            <p14:sldId id="384"/>
            <p14:sldId id="378"/>
            <p14:sldId id="380"/>
            <p14:sldId id="386"/>
            <p14:sldId id="385"/>
            <p14:sldId id="383"/>
            <p14:sldId id="381"/>
            <p14:sldId id="382"/>
            <p14:sldId id="387"/>
            <p14:sldId id="388"/>
            <p14:sldId id="390"/>
            <p14:sldId id="391"/>
            <p14:sldId id="392"/>
            <p14:sldId id="389"/>
            <p14:sldId id="393"/>
            <p14:sldId id="396"/>
            <p14:sldId id="402"/>
            <p14:sldId id="395"/>
            <p14:sldId id="399"/>
            <p14:sldId id="404"/>
            <p14:sldId id="398"/>
            <p14:sldId id="397"/>
            <p14:sldId id="400"/>
            <p14:sldId id="401"/>
            <p14:sldId id="405"/>
            <p14:sldId id="406"/>
            <p14:sldId id="407"/>
            <p14:sldId id="408"/>
            <p14:sldId id="411"/>
            <p14:sldId id="409"/>
            <p14:sldId id="410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737"/>
    <a:srgbClr val="7CBF33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8257" autoAdjust="0"/>
  </p:normalViewPr>
  <p:slideViewPr>
    <p:cSldViewPr snapToGrid="0">
      <p:cViewPr varScale="1">
        <p:scale>
          <a:sx n="97" d="100"/>
          <a:sy n="9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F7A01-EC06-4FFC-A53B-A1EB3F6F615B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23FA3-2748-4B16-80FA-B5C6D6342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83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Hi everyone, today I will start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75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A685-0CF8-BA37-215D-1E1188AE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9037E-4E8B-14E8-64A7-1DEFE36B0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1690-D897-2B66-C6EE-A72182C1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ADD8-C024-088B-6913-BC992551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AD10-03E6-B8C4-7281-07073052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6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56FD-170F-20DA-9A40-86424199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D67C2-1F3B-8230-C400-ACED6FF9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0619-C538-1A17-3744-F43AF66C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C9E8-A71F-C7BA-CF2E-AF35874C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818B-FFF1-CC43-5D51-10E19E81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75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152C0-4A0C-8E29-78FA-741130736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E0D1B-6AD0-CB73-6251-33C203E6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7AAF-2CE5-C386-72FD-841E2B4E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DC3A-2FD3-45B2-37E8-08A8C73C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EDB1-CD22-148F-251B-6614D4E8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97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72E-D133-3715-70A3-0A35E86E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B6C9-9294-9AAD-4759-63970122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C2AD-4167-D438-E9B3-3DE098A6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C2F9-2CF4-0B93-6E82-901E554E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C2C8-AF1E-0270-779A-3694E1F2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0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B662-384C-9926-B39B-AFBFB21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EB05E-39B2-9655-3154-DDBC90F8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E125A-BBEE-E27B-682C-8B14F15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E9CE-AD3E-8C8F-71FC-BFA132BB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03C6-F20D-ACE4-3304-149C3571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68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5BB-D84A-87C7-7994-8ABD505A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018B-1234-39CF-E81F-CA2468672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6BED-01D2-6373-8AA9-207977727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F0C9E-32D1-2391-C020-283C413F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4279-6167-16D0-B4E6-55A56B30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CAD53-2233-2BDA-BAAB-1B098C1F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88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2BC-7CA1-1D8F-7F31-E6A11810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BEA4-4086-BFC8-F765-911A456E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023D-D28B-FB77-0338-611D3D21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5821D-6EF5-8CB2-FF3A-C86F1128F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D0E0A-422D-DEB9-28D5-B97F518C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BC911-C6BE-2D18-5979-F7EE3972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7A452-FEA7-2FBE-6382-A49BA4CC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9081-5FE8-B418-9246-5D38A043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7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DE3A-7DD4-6276-5085-3A74937E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2CB7F-B54F-B25A-638C-D8A23E54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80F9C-1776-84EC-F706-CBEDB78D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6745-8021-906E-C9B9-4D87E4EE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4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3B581-B7E9-C2DF-D8CA-2275AEDC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B2ECF-0548-8D2C-F78C-E5ED123C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B41C6-BFFA-F4AA-454B-EBE600E6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59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D435-0C4C-DF5A-DE2E-80231861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CC2B-CBE5-846A-6A27-50DCF653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F5419-3899-38F0-79B5-F62EB605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3504F-0A3F-5D61-C8AA-C7C08B6A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BE16-EE4B-DCC1-E8D1-B083E69F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2CEA7-CFC2-BDA0-AFCF-07DA4B6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7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6CC6-B1B8-D788-6D71-1F857787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4DED1-3FE7-C2AF-0C4A-19BFB8916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026E-7A33-6351-C8AF-A637E108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8A268-547B-D193-79C2-CF045BA1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6788-3FE2-A8B4-777F-0DAD36FC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9C1ED-821A-A237-4E6A-DEF2908B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1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99811-B6ED-75F6-DA62-23E21FFE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D1A4-2285-9907-C7ED-39EBE527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5C07-8388-72C1-9F8D-653D21BC0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C241-92E8-4FAD-8A34-9E0C7F06FB4E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DBEA-0110-ABEC-BD84-B5796464C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38E9-608D-D765-3A4B-E60BE671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05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59802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77137-284E-BC5C-CDA4-5D08769B71BA}"/>
              </a:ext>
            </a:extLst>
          </p:cNvPr>
          <p:cNvSpPr txBox="1"/>
          <p:nvPr/>
        </p:nvSpPr>
        <p:spPr>
          <a:xfrm>
            <a:off x="2031999" y="401100"/>
            <a:ext cx="8084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ARRAY 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425B7-CA38-11D2-D676-6AD8BE67897D}"/>
              </a:ext>
            </a:extLst>
          </p:cNvPr>
          <p:cNvSpPr txBox="1"/>
          <p:nvPr/>
        </p:nvSpPr>
        <p:spPr>
          <a:xfrm>
            <a:off x="797686" y="1900735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👆👆🏻👆🏼👆🏽👆🏾👆🏿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9F2CA-0B9D-62DC-06D0-0B18CA2B3252}"/>
              </a:ext>
            </a:extLst>
          </p:cNvPr>
          <p:cNvSpPr txBox="1"/>
          <p:nvPr/>
        </p:nvSpPr>
        <p:spPr>
          <a:xfrm>
            <a:off x="797686" y="2334007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👉👉🏻👉🏼👉🏽👉🏾👉🏿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09A7702-7203-8E01-36EF-E8000E63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8" y="4434045"/>
            <a:ext cx="653907" cy="653907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376759D-33FD-2F19-1BB9-052DD8378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7" y="5192225"/>
            <a:ext cx="653907" cy="6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4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6485739" y="2420698"/>
            <a:ext cx="603849" cy="4009293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4783017" y="4907025"/>
            <a:ext cx="400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sum(0,-2,-3)=-5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2E2DF-4799-E135-B237-A63829A15876}"/>
              </a:ext>
            </a:extLst>
          </p:cNvPr>
          <p:cNvSpPr txBox="1"/>
          <p:nvPr/>
        </p:nvSpPr>
        <p:spPr>
          <a:xfrm>
            <a:off x="5660919" y="5727889"/>
            <a:ext cx="2253487" cy="92333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 = </a:t>
            </a:r>
            <a:r>
              <a:rPr lang="en-SG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1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* 5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0 = </a:t>
            </a:r>
            <a:r>
              <a:rPr lang="en-SG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0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* 5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-5 = </a:t>
            </a:r>
            <a:r>
              <a:rPr lang="en-SG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-1</a:t>
            </a:r>
            <a:r>
              <a:rPr lang="en-S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* 5</a:t>
            </a:r>
          </a:p>
        </p:txBody>
      </p:sp>
    </p:spTree>
    <p:extLst>
      <p:ext uri="{BB962C8B-B14F-4D97-AF65-F5344CB8AC3E}">
        <p14:creationId xmlns:p14="http://schemas.microsoft.com/office/powerpoint/2010/main" val="368557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67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927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65B46C0-0111-211D-A67C-BA97A0AE8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4E2F5-04CE-8E71-EE30-B9D3A21A60FB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94163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52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485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427BBFE7-BE0D-CFE4-59D1-7CFE29436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23E4E-EC2E-E1C3-9B63-F434D211E16F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2825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52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51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2C29C-5983-586A-E5E0-DEF05DE9ADDB}"/>
              </a:ext>
            </a:extLst>
          </p:cNvPr>
          <p:cNvSpPr txBox="1"/>
          <p:nvPr/>
        </p:nvSpPr>
        <p:spPr>
          <a:xfrm>
            <a:off x="4905578" y="4649775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7CBBA9A-EC65-8AD6-CCE4-B1736FF86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66B5A-1EF4-D411-1F7D-AD0A1D6A7B2B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23498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52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675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7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851C791-2651-8F4F-E739-2537BFA3E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61B1A-6E4C-C654-7C98-DC19441E240C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95643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52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675" y="3540546"/>
            <a:ext cx="486822" cy="486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C757F-5119-93CF-1CFF-57A304FDD30A}"/>
              </a:ext>
            </a:extLst>
          </p:cNvPr>
          <p:cNvSpPr txBox="1"/>
          <p:nvPr/>
        </p:nvSpPr>
        <p:spPr>
          <a:xfrm>
            <a:off x="5600553" y="5912049"/>
            <a:ext cx="323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🥲 is typing…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2B5FE027-496B-FF02-B2CC-987CB668E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E8054-1786-5734-7080-F93A804C5645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9693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52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675" y="3540546"/>
            <a:ext cx="486822" cy="48682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8930342" y="5687662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4282B-6B06-9AC5-A063-3A1207E692D3}"/>
              </a:ext>
            </a:extLst>
          </p:cNvPr>
          <p:cNvSpPr txBox="1"/>
          <p:nvPr/>
        </p:nvSpPr>
        <p:spPr>
          <a:xfrm>
            <a:off x="5600553" y="5912049"/>
            <a:ext cx="323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🥲: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949DE32-0E67-B10E-F079-9DECEB7E3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1BCE3-F38C-19F6-EEE3-3892E78B5AD5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34582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52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675" y="3540546"/>
            <a:ext cx="486822" cy="48682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8930342" y="4444924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4282B-6B06-9AC5-A063-3A1207E692D3}"/>
              </a:ext>
            </a:extLst>
          </p:cNvPr>
          <p:cNvSpPr txBox="1"/>
          <p:nvPr/>
        </p:nvSpPr>
        <p:spPr>
          <a:xfrm>
            <a:off x="5600553" y="4669311"/>
            <a:ext cx="323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9B1A362-E900-806B-1CB5-3328B90BA3B2}"/>
                  </a:ext>
                </a:extLst>
              </p:cNvPr>
              <p:cNvSpPr/>
              <p:nvPr/>
            </p:nvSpPr>
            <p:spPr>
              <a:xfrm>
                <a:off x="8930342" y="5547532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9B1A362-E900-806B-1CB5-3328B90BA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2" y="5547532"/>
                <a:ext cx="3071003" cy="971995"/>
              </a:xfrm>
              <a:prstGeom prst="roundRect">
                <a:avLst/>
              </a:prstGeom>
              <a:blipFill>
                <a:blip r:embed="rId4"/>
                <a:stretch>
                  <a:fillRect t="-3030" b="-15152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0336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998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82671AC-63F1-F6A5-ACF2-39358FA7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11530"/>
              </p:ext>
            </p:extLst>
          </p:nvPr>
        </p:nvGraphicFramePr>
        <p:xfrm>
          <a:off x="2434873" y="3186919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BE9C81-0E4D-8D9E-0B1E-0B1D74CD28E4}"/>
              </a:ext>
            </a:extLst>
          </p:cNvPr>
          <p:cNvSpPr txBox="1"/>
          <p:nvPr/>
        </p:nvSpPr>
        <p:spPr>
          <a:xfrm>
            <a:off x="1058656" y="351462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9A1D9-5537-C078-6667-AFB798700786}"/>
              </a:ext>
            </a:extLst>
          </p:cNvPr>
          <p:cNvSpPr txBox="1"/>
          <p:nvPr/>
        </p:nvSpPr>
        <p:spPr>
          <a:xfrm>
            <a:off x="551024" y="510231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FD1E40A-ADD7-AB40-9397-E5361262B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86478"/>
              </p:ext>
            </p:extLst>
          </p:nvPr>
        </p:nvGraphicFramePr>
        <p:xfrm>
          <a:off x="2434872" y="477460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highlight>
                            <a:srgbClr val="008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highlight>
                            <a:srgbClr val="80008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 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1200329"/>
              </a:xfrm>
              <a:prstGeom prst="rect">
                <a:avLst/>
              </a:prstGeom>
              <a:blipFill>
                <a:blip r:embed="rId3"/>
                <a:stretch>
                  <a:fillRect l="-824" t="-3046" r="-588" b="-50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44EB100-F1C6-42D5-114F-795D20AD689D}"/>
              </a:ext>
            </a:extLst>
          </p:cNvPr>
          <p:cNvSpPr txBox="1"/>
          <p:nvPr/>
        </p:nvSpPr>
        <p:spPr>
          <a:xfrm>
            <a:off x="5186313" y="3950720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DC330-A717-C3DA-4F42-426932B55F10}"/>
              </a:ext>
            </a:extLst>
          </p:cNvPr>
          <p:cNvSpPr txBox="1"/>
          <p:nvPr/>
        </p:nvSpPr>
        <p:spPr>
          <a:xfrm>
            <a:off x="8753230" y="3941195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8D17285-CCD4-6FC0-1042-DA5BABCFF69B}"/>
              </a:ext>
            </a:extLst>
          </p:cNvPr>
          <p:cNvSpPr/>
          <p:nvPr/>
        </p:nvSpPr>
        <p:spPr>
          <a:xfrm rot="5400000">
            <a:off x="5668943" y="1175069"/>
            <a:ext cx="302099" cy="6770242"/>
          </a:xfrm>
          <a:prstGeom prst="rightBrace">
            <a:avLst>
              <a:gd name="adj1" fmla="val 8333"/>
              <a:gd name="adj2" fmla="val 100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C45652-DAE8-1F55-97DE-BB9850CB8307}"/>
              </a:ext>
            </a:extLst>
          </p:cNvPr>
          <p:cNvSpPr/>
          <p:nvPr/>
        </p:nvSpPr>
        <p:spPr>
          <a:xfrm>
            <a:off x="2384258" y="4409138"/>
            <a:ext cx="276571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2848887" y="6207353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914EE5-995A-C9EB-FDAC-B781B73B8BD3}"/>
              </a:ext>
            </a:extLst>
          </p:cNvPr>
          <p:cNvSpPr/>
          <p:nvPr/>
        </p:nvSpPr>
        <p:spPr>
          <a:xfrm>
            <a:off x="5531987" y="3480017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5FEE21-5A73-A7E3-984B-D7675AD143FF}"/>
              </a:ext>
            </a:extLst>
          </p:cNvPr>
          <p:cNvSpPr/>
          <p:nvPr/>
        </p:nvSpPr>
        <p:spPr>
          <a:xfrm>
            <a:off x="6892237" y="3480017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C39FAD-2FAC-155C-6EAB-1DFD1F55906F}"/>
              </a:ext>
            </a:extLst>
          </p:cNvPr>
          <p:cNvSpPr/>
          <p:nvPr/>
        </p:nvSpPr>
        <p:spPr>
          <a:xfrm>
            <a:off x="8252487" y="3480017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407E011D-7721-495E-7C0E-EC2CF8D393BC}"/>
              </a:ext>
            </a:extLst>
          </p:cNvPr>
          <p:cNvSpPr/>
          <p:nvPr/>
        </p:nvSpPr>
        <p:spPr>
          <a:xfrm>
            <a:off x="2576826" y="3302942"/>
            <a:ext cx="1071277" cy="922254"/>
          </a:xfrm>
          <a:prstGeom prst="mathMultiply">
            <a:avLst>
              <a:gd name="adj1" fmla="val 321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6BE799A-5D5A-439C-220E-6412D19FB289}"/>
              </a:ext>
            </a:extLst>
          </p:cNvPr>
          <p:cNvSpPr/>
          <p:nvPr/>
        </p:nvSpPr>
        <p:spPr>
          <a:xfrm>
            <a:off x="3939792" y="3302942"/>
            <a:ext cx="1071277" cy="922254"/>
          </a:xfrm>
          <a:prstGeom prst="mathMultiply">
            <a:avLst>
              <a:gd name="adj1" fmla="val 321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77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2848887" y="3153602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</p:spTree>
    <p:extLst>
      <p:ext uri="{BB962C8B-B14F-4D97-AF65-F5344CB8AC3E}">
        <p14:creationId xmlns:p14="http://schemas.microsoft.com/office/powerpoint/2010/main" val="41992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BCD3A-49F5-D84B-7B5A-7ECB033ADDF3}"/>
              </a:ext>
            </a:extLst>
          </p:cNvPr>
          <p:cNvSpPr txBox="1"/>
          <p:nvPr/>
        </p:nvSpPr>
        <p:spPr>
          <a:xfrm>
            <a:off x="5313574" y="5134214"/>
            <a:ext cx="1564852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7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D258831-90CF-C2C2-EB52-5388475E6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55000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61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2848887" y="3153602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D9B87-E7CA-5B77-8B01-3E40DF708CC9}"/>
                  </a:ext>
                </a:extLst>
              </p:cNvPr>
              <p:cNvSpPr txBox="1"/>
              <p:nvPr/>
            </p:nvSpPr>
            <p:spPr>
              <a:xfrm>
                <a:off x="5132047" y="4180145"/>
                <a:ext cx="1789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</m:e>
                        <m:sub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SG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SG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∗</m:t>
                      </m:r>
                      <m:r>
                        <a:rPr lang="en-SG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𝐾</m:t>
                      </m:r>
                      <m:r>
                        <a:rPr lang="en-SG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𝑅</m:t>
                          </m:r>
                        </m:e>
                        <m:sub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6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D9B87-E7CA-5B77-8B01-3E40DF70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047" y="4180145"/>
                <a:ext cx="178991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2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2848887" y="3153602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D9B87-E7CA-5B77-8B01-3E40DF708CC9}"/>
                  </a:ext>
                </a:extLst>
              </p:cNvPr>
              <p:cNvSpPr txBox="1"/>
              <p:nvPr/>
            </p:nvSpPr>
            <p:spPr>
              <a:xfrm>
                <a:off x="4828279" y="4180145"/>
                <a:ext cx="23974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SG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SG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sSub>
                        <m:sSubPr>
                          <m:ctrlP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SG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∗</m:t>
                      </m:r>
                      <m:r>
                        <a:rPr lang="en-SG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𝐾</m:t>
                      </m:r>
                      <m:r>
                        <a:rPr lang="en-SG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𝑅</m:t>
                          </m:r>
                        </m:e>
                        <m:sub>
                          <m:r>
                            <a:rPr lang="en-SG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6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D9B87-E7CA-5B77-8B01-3E40DF70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79" y="4180145"/>
                <a:ext cx="23974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E359B7CA-B0BC-5D63-B036-0D822CEB4587}"/>
              </a:ext>
            </a:extLst>
          </p:cNvPr>
          <p:cNvSpPr/>
          <p:nvPr/>
        </p:nvSpPr>
        <p:spPr>
          <a:xfrm>
            <a:off x="5699589" y="3888295"/>
            <a:ext cx="1071277" cy="922254"/>
          </a:xfrm>
          <a:prstGeom prst="mathMultiply">
            <a:avLst>
              <a:gd name="adj1" fmla="val 321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27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2848887" y="3153602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D9B87-E7CA-5B77-8B01-3E40DF708CC9}"/>
                  </a:ext>
                </a:extLst>
              </p:cNvPr>
              <p:cNvSpPr txBox="1"/>
              <p:nvPr/>
            </p:nvSpPr>
            <p:spPr>
              <a:xfrm>
                <a:off x="5307898" y="4180145"/>
                <a:ext cx="1438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r>
                        <a:rPr lang="en-SG" sz="16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D9B87-E7CA-5B77-8B01-3E40DF70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8" y="4180145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9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2848887" y="3153602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D9B87-E7CA-5B77-8B01-3E40DF708CC9}"/>
                  </a:ext>
                </a:extLst>
              </p:cNvPr>
              <p:cNvSpPr txBox="1"/>
              <p:nvPr/>
            </p:nvSpPr>
            <p:spPr>
              <a:xfrm>
                <a:off x="5307896" y="4180145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D9B87-E7CA-5B77-8B01-3E40DF70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4180145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5002C-1117-AA11-B19B-7614C0202CED}"/>
              </a:ext>
            </a:extLst>
          </p:cNvPr>
          <p:cNvCxnSpPr>
            <a:cxnSpLocks/>
          </p:cNvCxnSpPr>
          <p:nvPr/>
        </p:nvCxnSpPr>
        <p:spPr>
          <a:xfrm>
            <a:off x="6426679" y="3492156"/>
            <a:ext cx="0" cy="6859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43700-FF1D-82B9-C7B2-FFA40EF46EB8}"/>
              </a:ext>
            </a:extLst>
          </p:cNvPr>
          <p:cNvCxnSpPr>
            <a:cxnSpLocks/>
          </p:cNvCxnSpPr>
          <p:nvPr/>
        </p:nvCxnSpPr>
        <p:spPr>
          <a:xfrm flipH="1">
            <a:off x="6426679" y="3492156"/>
            <a:ext cx="1837427" cy="6859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46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2175628" y="3153602"/>
            <a:ext cx="770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(sum from index 2 to 4) % k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[2-1]) %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8D017-0F2F-C7B9-F1C4-CBC622BFA287}"/>
                  </a:ext>
                </a:extLst>
              </p:cNvPr>
              <p:cNvSpPr txBox="1"/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8D017-0F2F-C7B9-F1C4-CBC622BFA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4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1838999" y="3153602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(sum from index 2 to 4) % k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/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08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1838999" y="3153602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(sum from index 2 to 4) % k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DBA18-4CEF-E4CF-302F-AA0EE9F9FEB4}"/>
              </a:ext>
            </a:extLst>
          </p:cNvPr>
          <p:cNvSpPr txBox="1"/>
          <p:nvPr/>
        </p:nvSpPr>
        <p:spPr>
          <a:xfrm>
            <a:off x="285317" y="3792361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If divisible:                           0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/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42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1838999" y="3153602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(sum from index 2 to 4) % k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DBA18-4CEF-E4CF-302F-AA0EE9F9FEB4}"/>
              </a:ext>
            </a:extLst>
          </p:cNvPr>
          <p:cNvSpPr txBox="1"/>
          <p:nvPr/>
        </p:nvSpPr>
        <p:spPr>
          <a:xfrm>
            <a:off x="285307" y="3792361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If divisible:                           0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/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17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1838999" y="3153602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(sum from index 2 to 4) % k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DBA18-4CEF-E4CF-302F-AA0EE9F9FEB4}"/>
              </a:ext>
            </a:extLst>
          </p:cNvPr>
          <p:cNvSpPr txBox="1"/>
          <p:nvPr/>
        </p:nvSpPr>
        <p:spPr>
          <a:xfrm>
            <a:off x="285307" y="3792361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If divisible:                           0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/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D11FF8-BBB0-9136-5B58-2BE30AC3454C}"/>
              </a:ext>
            </a:extLst>
          </p:cNvPr>
          <p:cNvSpPr txBox="1"/>
          <p:nvPr/>
        </p:nvSpPr>
        <p:spPr>
          <a:xfrm>
            <a:off x="285323" y="4327094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                      0 =                   R –                     R</a:t>
            </a:r>
          </a:p>
        </p:txBody>
      </p:sp>
    </p:spTree>
    <p:extLst>
      <p:ext uri="{BB962C8B-B14F-4D97-AF65-F5344CB8AC3E}">
        <p14:creationId xmlns:p14="http://schemas.microsoft.com/office/powerpoint/2010/main" val="354280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954107"/>
              </a:xfrm>
              <a:prstGeom prst="rect">
                <a:avLst/>
              </a:prstGeom>
              <a:blipFill>
                <a:blip r:embed="rId3"/>
                <a:stretch>
                  <a:fillRect l="-824" t="-3846" r="-588" b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1838999" y="3153602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(sum from index 2 to 4) % k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DBA18-4CEF-E4CF-302F-AA0EE9F9FEB4}"/>
              </a:ext>
            </a:extLst>
          </p:cNvPr>
          <p:cNvSpPr txBox="1"/>
          <p:nvPr/>
        </p:nvSpPr>
        <p:spPr>
          <a:xfrm>
            <a:off x="285307" y="3792361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If divisible:                           0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/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D11FF8-BBB0-9136-5B58-2BE30AC3454C}"/>
              </a:ext>
            </a:extLst>
          </p:cNvPr>
          <p:cNvSpPr txBox="1"/>
          <p:nvPr/>
        </p:nvSpPr>
        <p:spPr>
          <a:xfrm>
            <a:off x="285323" y="4327094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                      0 =                   R –                    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F41D-8CD8-B8E7-D3AC-7EDEEDF02872}"/>
              </a:ext>
            </a:extLst>
          </p:cNvPr>
          <p:cNvSpPr txBox="1"/>
          <p:nvPr/>
        </p:nvSpPr>
        <p:spPr>
          <a:xfrm>
            <a:off x="285323" y="4820985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                      0 =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345907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7DEBCB6-E256-F205-53D9-DDE8261D2EA7}"/>
              </a:ext>
            </a:extLst>
          </p:cNvPr>
          <p:cNvSpPr/>
          <p:nvPr/>
        </p:nvSpPr>
        <p:spPr>
          <a:xfrm rot="16200000">
            <a:off x="2404852" y="3750571"/>
            <a:ext cx="603849" cy="1349557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6F958-F94F-1913-A5E0-7E40DC3BAC46}"/>
              </a:ext>
            </a:extLst>
          </p:cNvPr>
          <p:cNvSpPr txBox="1"/>
          <p:nvPr/>
        </p:nvSpPr>
        <p:spPr>
          <a:xfrm>
            <a:off x="1825768" y="4907025"/>
            <a:ext cx="1762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sum(4)=4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49204-6FFF-205C-7A15-7AE8389D8246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4A01E-727B-97A1-3825-B8DEABE8D1DD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24496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endParaRPr lang="en-SG" sz="16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 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1446550"/>
              </a:xfrm>
              <a:prstGeom prst="rect">
                <a:avLst/>
              </a:prstGeom>
              <a:blipFill>
                <a:blip r:embed="rId3"/>
                <a:stretch>
                  <a:fillRect l="-824" t="-2532" r="-588" b="-42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1838999" y="3601465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(sum from index 2 to 4) % k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DBA18-4CEF-E4CF-302F-AA0EE9F9FEB4}"/>
              </a:ext>
            </a:extLst>
          </p:cNvPr>
          <p:cNvSpPr txBox="1"/>
          <p:nvPr/>
        </p:nvSpPr>
        <p:spPr>
          <a:xfrm>
            <a:off x="285307" y="4240224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If divisible:                           0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/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D11FF8-BBB0-9136-5B58-2BE30AC3454C}"/>
              </a:ext>
            </a:extLst>
          </p:cNvPr>
          <p:cNvSpPr txBox="1"/>
          <p:nvPr/>
        </p:nvSpPr>
        <p:spPr>
          <a:xfrm>
            <a:off x="285323" y="4774957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                      0 =                   R –                    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F41D-8CD8-B8E7-D3AC-7EDEEDF02872}"/>
              </a:ext>
            </a:extLst>
          </p:cNvPr>
          <p:cNvSpPr txBox="1"/>
          <p:nvPr/>
        </p:nvSpPr>
        <p:spPr>
          <a:xfrm>
            <a:off x="285323" y="5268848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                      0 =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100313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4560499" y="738583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/>
              <p:nvPr/>
            </p:nvSpPr>
            <p:spPr>
              <a:xfrm>
                <a:off x="3504585" y="1889121"/>
                <a:ext cx="518282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endParaRPr lang="en-SG" sz="16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 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EDA2C8-1D2F-B168-26F2-B6A783EC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889121"/>
                <a:ext cx="5182829" cy="1446550"/>
              </a:xfrm>
              <a:prstGeom prst="rect">
                <a:avLst/>
              </a:prstGeom>
              <a:blipFill>
                <a:blip r:embed="rId3"/>
                <a:stretch>
                  <a:fillRect l="-824" t="-2532" r="-588" b="-42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444599-6C3E-DF40-568D-9312C0487F49}"/>
              </a:ext>
            </a:extLst>
          </p:cNvPr>
          <p:cNvSpPr txBox="1"/>
          <p:nvPr/>
        </p:nvSpPr>
        <p:spPr>
          <a:xfrm>
            <a:off x="1838999" y="3601465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(sum from index 2 to 4) % k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DBA18-4CEF-E4CF-302F-AA0EE9F9FEB4}"/>
              </a:ext>
            </a:extLst>
          </p:cNvPr>
          <p:cNvSpPr txBox="1"/>
          <p:nvPr/>
        </p:nvSpPr>
        <p:spPr>
          <a:xfrm>
            <a:off x="285307" y="4240224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If divisible:                           0 =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% k) – (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 % 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/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𝑌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% </m:t>
                          </m:r>
                          <m:r>
                            <a:rPr lang="en-SG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𝑘</m:t>
                          </m:r>
                        </m:e>
                      </m:d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 =</m:t>
                      </m:r>
                      <m:r>
                        <a:rPr lang="en-SG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𝑅</m:t>
                      </m:r>
                    </m:oMath>
                  </m:oMathPara>
                </a14:m>
                <a:endParaRPr lang="en-SG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34F379-1537-E04A-FBCA-8B8ED13FB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6" y="6119417"/>
                <a:ext cx="14382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D11FF8-BBB0-9136-5B58-2BE30AC3454C}"/>
              </a:ext>
            </a:extLst>
          </p:cNvPr>
          <p:cNvSpPr txBox="1"/>
          <p:nvPr/>
        </p:nvSpPr>
        <p:spPr>
          <a:xfrm>
            <a:off x="285323" y="4774957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                      0 =                   R –                    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F41D-8CD8-B8E7-D3AC-7EDEEDF02872}"/>
              </a:ext>
            </a:extLst>
          </p:cNvPr>
          <p:cNvSpPr txBox="1"/>
          <p:nvPr/>
        </p:nvSpPr>
        <p:spPr>
          <a:xfrm>
            <a:off x="285323" y="5268848"/>
            <a:ext cx="994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                                     0 =                                          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BEC7B-405F-2F3E-9D59-D54AE142FD87}"/>
              </a:ext>
            </a:extLst>
          </p:cNvPr>
          <p:cNvSpPr/>
          <p:nvPr/>
        </p:nvSpPr>
        <p:spPr>
          <a:xfrm>
            <a:off x="6616460" y="2924355"/>
            <a:ext cx="810883" cy="472305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85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131D1-89FC-E7F4-F1D7-131012600881}"/>
              </a:ext>
            </a:extLst>
          </p:cNvPr>
          <p:cNvSpPr/>
          <p:nvPr/>
        </p:nvSpPr>
        <p:spPr>
          <a:xfrm>
            <a:off x="8930342" y="4444924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- apple sys"/>
              </a:rPr>
              <a:t>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4282B-6B06-9AC5-A063-3A1207E692D3}"/>
              </a:ext>
            </a:extLst>
          </p:cNvPr>
          <p:cNvSpPr txBox="1"/>
          <p:nvPr/>
        </p:nvSpPr>
        <p:spPr>
          <a:xfrm>
            <a:off x="5600553" y="4669311"/>
            <a:ext cx="323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9B1A362-E900-806B-1CB5-3328B90BA3B2}"/>
                  </a:ext>
                </a:extLst>
              </p:cNvPr>
              <p:cNvSpPr/>
              <p:nvPr/>
            </p:nvSpPr>
            <p:spPr>
              <a:xfrm>
                <a:off x="8930342" y="5547532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9B1A362-E900-806B-1CB5-3328B90BA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2" y="5547532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30" b="-15152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925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8930342" y="4444924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2" y="4444924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F64282B-6B06-9AC5-A063-3A1207E692D3}"/>
              </a:ext>
            </a:extLst>
          </p:cNvPr>
          <p:cNvSpPr txBox="1"/>
          <p:nvPr/>
        </p:nvSpPr>
        <p:spPr>
          <a:xfrm>
            <a:off x="5600553" y="4669311"/>
            <a:ext cx="323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🥲: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0562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77365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69060"/>
              </p:ext>
            </p:extLst>
          </p:nvPr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91329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7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92040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95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598FC-E31A-B23C-39C4-329A9865EAEB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241888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312675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28561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95196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993658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312675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B477-D2E1-51E0-5AC8-F42EFBAE7D11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0</a:t>
            </a:r>
          </a:p>
        </p:txBody>
      </p:sp>
    </p:spTree>
    <p:extLst>
      <p:ext uri="{BB962C8B-B14F-4D97-AF65-F5344CB8AC3E}">
        <p14:creationId xmlns:p14="http://schemas.microsoft.com/office/powerpoint/2010/main" val="306105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EC3E8-8B86-EA86-22C7-0F9B749A19E7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5A8867C-BFFE-04A6-C492-6B1434E29A98}"/>
              </a:ext>
            </a:extLst>
          </p:cNvPr>
          <p:cNvSpPr/>
          <p:nvPr/>
        </p:nvSpPr>
        <p:spPr>
          <a:xfrm rot="16200000">
            <a:off x="3060459" y="3094963"/>
            <a:ext cx="603849" cy="2660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60628-57E3-B5BD-FBB6-D92310C1264A}"/>
              </a:ext>
            </a:extLst>
          </p:cNvPr>
          <p:cNvSpPr txBox="1"/>
          <p:nvPr/>
        </p:nvSpPr>
        <p:spPr>
          <a:xfrm>
            <a:off x="1530501" y="4907025"/>
            <a:ext cx="3473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sum(4,5)=9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D6E07-472D-9BE9-3341-18D70927CEAB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81353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63318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993658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312675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B477-D2E1-51E0-5AC8-F42EFBAE7D11}"/>
              </a:ext>
            </a:extLst>
          </p:cNvPr>
          <p:cNvSpPr txBox="1"/>
          <p:nvPr/>
        </p:nvSpPr>
        <p:spPr>
          <a:xfrm>
            <a:off x="8695510" y="6119417"/>
            <a:ext cx="3270287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+= 1</a:t>
            </a:r>
          </a:p>
        </p:txBody>
      </p:sp>
    </p:spTree>
    <p:extLst>
      <p:ext uri="{BB962C8B-B14F-4D97-AF65-F5344CB8AC3E}">
        <p14:creationId xmlns:p14="http://schemas.microsoft.com/office/powerpoint/2010/main" val="666182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449835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7941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993658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449835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B477-D2E1-51E0-5AC8-F42EFBAE7D11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65161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99306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993658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449835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B477-D2E1-51E0-5AC8-F42EFBAE7D11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8CF7B2-33D6-0415-8502-0EAE5CF1FB46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5400000" flipH="1" flipV="1">
            <a:off x="4132168" y="2211739"/>
            <a:ext cx="1" cy="1349671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37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74835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993658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449835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BCF69-7524-5825-3DE5-204FC9266463}"/>
              </a:ext>
            </a:extLst>
          </p:cNvPr>
          <p:cNvSpPr txBox="1"/>
          <p:nvPr/>
        </p:nvSpPr>
        <p:spPr>
          <a:xfrm>
            <a:off x="8695510" y="6119417"/>
            <a:ext cx="3270287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+= 1</a:t>
            </a:r>
          </a:p>
        </p:txBody>
      </p:sp>
    </p:spTree>
    <p:extLst>
      <p:ext uri="{BB962C8B-B14F-4D97-AF65-F5344CB8AC3E}">
        <p14:creationId xmlns:p14="http://schemas.microsoft.com/office/powerpoint/2010/main" val="179509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993658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584312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B4A93-78AC-AC3B-96A9-FBC534399840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2</a:t>
            </a:r>
          </a:p>
        </p:txBody>
      </p:sp>
    </p:spTree>
    <p:extLst>
      <p:ext uri="{BB962C8B-B14F-4D97-AF65-F5344CB8AC3E}">
        <p14:creationId xmlns:p14="http://schemas.microsoft.com/office/powerpoint/2010/main" val="151145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993658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584312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B4A93-78AC-AC3B-96A9-FBC534399840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2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15ED57E-A5C1-4F71-FEC5-B4349A31D5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2168" y="2211739"/>
            <a:ext cx="1" cy="1349671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657FEC3-ACCB-EA7A-EC99-A1D38DEED41C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806543" y="1537133"/>
            <a:ext cx="1" cy="2698881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71403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73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02712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993658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5843127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71403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BD28F2-76CF-5F33-AD02-DFBDA1A85847}"/>
              </a:ext>
            </a:extLst>
          </p:cNvPr>
          <p:cNvSpPr txBox="1"/>
          <p:nvPr/>
        </p:nvSpPr>
        <p:spPr>
          <a:xfrm>
            <a:off x="8695510" y="6119417"/>
            <a:ext cx="3270287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+= 1</a:t>
            </a:r>
          </a:p>
        </p:txBody>
      </p:sp>
    </p:spTree>
    <p:extLst>
      <p:ext uri="{BB962C8B-B14F-4D97-AF65-F5344CB8AC3E}">
        <p14:creationId xmlns:p14="http://schemas.microsoft.com/office/powerpoint/2010/main" val="88606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7246122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7181908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71403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EC9C40D-E293-15EB-CB7C-C7E04177322B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0</a:t>
            </a:r>
          </a:p>
        </p:txBody>
      </p:sp>
    </p:spTree>
    <p:extLst>
      <p:ext uri="{BB962C8B-B14F-4D97-AF65-F5344CB8AC3E}">
        <p14:creationId xmlns:p14="http://schemas.microsoft.com/office/powerpoint/2010/main" val="266613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81366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7246122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7181908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71403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9A5A73E-78DD-7F43-2D66-567EC41E290E}"/>
              </a:ext>
            </a:extLst>
          </p:cNvPr>
          <p:cNvSpPr txBox="1"/>
          <p:nvPr/>
        </p:nvSpPr>
        <p:spPr>
          <a:xfrm>
            <a:off x="5950173" y="6119417"/>
            <a:ext cx="3270287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[2] += 1</a:t>
            </a:r>
          </a:p>
        </p:txBody>
      </p:sp>
    </p:spTree>
    <p:extLst>
      <p:ext uri="{BB962C8B-B14F-4D97-AF65-F5344CB8AC3E}">
        <p14:creationId xmlns:p14="http://schemas.microsoft.com/office/powerpoint/2010/main" val="285254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76131-09A7-E7C1-5BF1-2CED9ACD416C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0F86AC5-AD6A-E884-1EFD-22C4785EB946}"/>
              </a:ext>
            </a:extLst>
          </p:cNvPr>
          <p:cNvSpPr/>
          <p:nvPr/>
        </p:nvSpPr>
        <p:spPr>
          <a:xfrm rot="16200000">
            <a:off x="3762074" y="2393348"/>
            <a:ext cx="603849" cy="406400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60486-D014-EDEA-0EE6-666934B3DAE8}"/>
              </a:ext>
            </a:extLst>
          </p:cNvPr>
          <p:cNvSpPr txBox="1"/>
          <p:nvPr/>
        </p:nvSpPr>
        <p:spPr>
          <a:xfrm>
            <a:off x="2031997" y="4907025"/>
            <a:ext cx="406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sum(4,5,0)=9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EC5C0-DA74-F13A-85A7-78D46F612053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42252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71163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1000134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8555360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62777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9C40D-E293-15EB-CB7C-C7E04177322B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89134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1000134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8555360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62777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9C40D-E293-15EB-CB7C-C7E04177322B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F243CE-ADB0-319D-84CA-8D01C8225A00}"/>
              </a:ext>
            </a:extLst>
          </p:cNvPr>
          <p:cNvCxnSpPr>
            <a:cxnSpLocks/>
            <a:stCxn id="19" idx="0"/>
            <a:endCxn id="26" idx="0"/>
          </p:cNvCxnSpPr>
          <p:nvPr/>
        </p:nvCxnSpPr>
        <p:spPr>
          <a:xfrm rot="5400000" flipH="1" flipV="1">
            <a:off x="6160297" y="183379"/>
            <a:ext cx="1" cy="5406388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E0F3B8A-FC52-9AE9-F52F-0FB4CF22961D}"/>
              </a:ext>
            </a:extLst>
          </p:cNvPr>
          <p:cNvCxnSpPr>
            <a:cxnSpLocks/>
            <a:stCxn id="20" idx="0"/>
            <a:endCxn id="26" idx="0"/>
          </p:cNvCxnSpPr>
          <p:nvPr/>
        </p:nvCxnSpPr>
        <p:spPr>
          <a:xfrm rot="5400000" flipH="1" flipV="1">
            <a:off x="6835132" y="858214"/>
            <a:ext cx="12700" cy="405671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E2E9CDD-7C6F-0EDE-8D0F-208D43FE56C1}"/>
              </a:ext>
            </a:extLst>
          </p:cNvPr>
          <p:cNvCxnSpPr>
            <a:cxnSpLocks/>
            <a:stCxn id="21" idx="0"/>
            <a:endCxn id="26" idx="0"/>
          </p:cNvCxnSpPr>
          <p:nvPr/>
        </p:nvCxnSpPr>
        <p:spPr>
          <a:xfrm rot="5400000" flipH="1" flipV="1">
            <a:off x="7509737" y="1532819"/>
            <a:ext cx="12700" cy="270750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3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25301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1000134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8555360" y="407912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71403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7D599C5-5DC5-FADF-D77E-3805EF3DE7C0}"/>
              </a:ext>
            </a:extLst>
          </p:cNvPr>
          <p:cNvSpPr txBox="1"/>
          <p:nvPr/>
        </p:nvSpPr>
        <p:spPr>
          <a:xfrm>
            <a:off x="8695510" y="6119417"/>
            <a:ext cx="3270287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+= 1</a:t>
            </a:r>
          </a:p>
        </p:txBody>
      </p:sp>
    </p:spTree>
    <p:extLst>
      <p:ext uri="{BB962C8B-B14F-4D97-AF65-F5344CB8AC3E}">
        <p14:creationId xmlns:p14="http://schemas.microsoft.com/office/powerpoint/2010/main" val="417692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446757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9898041" y="4061875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71403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4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446757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9898041" y="4061875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71403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C6A3DA-2C39-6E73-3923-239572910017}"/>
              </a:ext>
            </a:extLst>
          </p:cNvPr>
          <p:cNvSpPr txBox="1"/>
          <p:nvPr/>
        </p:nvSpPr>
        <p:spPr>
          <a:xfrm>
            <a:off x="2614725" y="6119417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52725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DE254E-6568-D559-A207-A112E106BFE5}"/>
              </a:ext>
            </a:extLst>
          </p:cNvPr>
          <p:cNvSpPr/>
          <p:nvPr/>
        </p:nvSpPr>
        <p:spPr>
          <a:xfrm>
            <a:off x="2756619" y="2886574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A7A0-10C4-E74C-8D45-3B0E4C4DE382}"/>
              </a:ext>
            </a:extLst>
          </p:cNvPr>
          <p:cNvSpPr/>
          <p:nvPr/>
        </p:nvSpPr>
        <p:spPr>
          <a:xfrm>
            <a:off x="410629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D39B8-ADBD-3F25-EF8B-6AF85670574B}"/>
              </a:ext>
            </a:extLst>
          </p:cNvPr>
          <p:cNvSpPr/>
          <p:nvPr/>
        </p:nvSpPr>
        <p:spPr>
          <a:xfrm>
            <a:off x="5455500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BDEF5-AD8F-2FBC-D158-4B32AAC642F9}"/>
              </a:ext>
            </a:extLst>
          </p:cNvPr>
          <p:cNvSpPr/>
          <p:nvPr/>
        </p:nvSpPr>
        <p:spPr>
          <a:xfrm>
            <a:off x="8171633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/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Isn’t it still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SG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SG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- apple sys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3131D1-89FC-E7F4-F1D7-13101260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99" y="738583"/>
                <a:ext cx="3071003" cy="971995"/>
              </a:xfrm>
              <a:prstGeom prst="roundRect">
                <a:avLst/>
              </a:prstGeom>
              <a:blipFill>
                <a:blip r:embed="rId2"/>
                <a:stretch>
                  <a:fillRect t="-3012" b="-15060"/>
                </a:stretch>
              </a:blip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</a:t>
            </a:r>
            <a:r>
              <a:rPr lang="en-SG" sz="2800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x_sum</a:t>
            </a:r>
            <a:r>
              <a:rPr lang="en-SG" sz="2800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94006"/>
              </p:ext>
            </p:extLst>
          </p:nvPr>
        </p:nvGraphicFramePr>
        <p:xfrm>
          <a:off x="2773871" y="450644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8B7596-B70F-B6E6-5762-7DD42EB0A8A7}"/>
              </a:ext>
            </a:extLst>
          </p:cNvPr>
          <p:cNvSpPr txBox="1"/>
          <p:nvPr/>
        </p:nvSpPr>
        <p:spPr>
          <a:xfrm>
            <a:off x="310598" y="4894985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endParaRPr lang="en-SG" sz="20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A57E-06E0-5C08-2D1C-1AF87E400947}"/>
              </a:ext>
            </a:extLst>
          </p:cNvPr>
          <p:cNvSpPr txBox="1"/>
          <p:nvPr/>
        </p:nvSpPr>
        <p:spPr>
          <a:xfrm>
            <a:off x="4467578" y="559619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BF61-C1FE-DA33-12C3-6968B34463FF}"/>
              </a:ext>
            </a:extLst>
          </p:cNvPr>
          <p:cNvSpPr txBox="1"/>
          <p:nvPr/>
        </p:nvSpPr>
        <p:spPr>
          <a:xfrm>
            <a:off x="9898041" y="4061875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BC0C-9B06-A612-FC2E-A83A735AEB32}"/>
              </a:ext>
            </a:extLst>
          </p:cNvPr>
          <p:cNvSpPr txBox="1"/>
          <p:nvPr/>
        </p:nvSpPr>
        <p:spPr>
          <a:xfrm>
            <a:off x="310598" y="6119417"/>
            <a:ext cx="217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48BAD-1822-0E44-0366-940AAB359CC2}"/>
              </a:ext>
            </a:extLst>
          </p:cNvPr>
          <p:cNvSpPr/>
          <p:nvPr/>
        </p:nvSpPr>
        <p:spPr>
          <a:xfrm>
            <a:off x="2756389" y="2886573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FDF6-844C-4858-554F-1F0B607FCBBC}"/>
              </a:ext>
            </a:extLst>
          </p:cNvPr>
          <p:cNvSpPr/>
          <p:nvPr/>
        </p:nvSpPr>
        <p:spPr>
          <a:xfrm>
            <a:off x="410606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6B0902-3433-FD5B-89B0-988ADB01B2B6}"/>
              </a:ext>
            </a:extLst>
          </p:cNvPr>
          <p:cNvSpPr/>
          <p:nvPr/>
        </p:nvSpPr>
        <p:spPr>
          <a:xfrm>
            <a:off x="5455270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3B7F6-55B5-14FC-816D-23BE1B370D8F}"/>
              </a:ext>
            </a:extLst>
          </p:cNvPr>
          <p:cNvSpPr/>
          <p:nvPr/>
        </p:nvSpPr>
        <p:spPr>
          <a:xfrm>
            <a:off x="8171403" y="2886572"/>
            <a:ext cx="1401428" cy="12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4F7846-483B-77EF-F464-30612EC61EF0}"/>
              </a:ext>
            </a:extLst>
          </p:cNvPr>
          <p:cNvGraphicFramePr>
            <a:graphicFrameLocks noGrp="1"/>
          </p:cNvGraphicFramePr>
          <p:nvPr/>
        </p:nvGraphicFramePr>
        <p:xfrm>
          <a:off x="2773871" y="2910553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AF67F6-A22E-FAF1-2F91-E86F4E5ABB1E}"/>
              </a:ext>
            </a:extLst>
          </p:cNvPr>
          <p:cNvSpPr txBox="1"/>
          <p:nvPr/>
        </p:nvSpPr>
        <p:spPr>
          <a:xfrm>
            <a:off x="3567585" y="6119417"/>
            <a:ext cx="3270287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k_mod_counter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[0] += 1</a:t>
            </a:r>
          </a:p>
        </p:txBody>
      </p:sp>
    </p:spTree>
    <p:extLst>
      <p:ext uri="{BB962C8B-B14F-4D97-AF65-F5344CB8AC3E}">
        <p14:creationId xmlns:p14="http://schemas.microsoft.com/office/powerpoint/2010/main" val="2108185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4EFB0-2D1E-96E0-AC9F-49DDEE6C6C74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AF3BCA9-0882-2E63-962C-60EAEC4598E4}"/>
              </a:ext>
            </a:extLst>
          </p:cNvPr>
          <p:cNvSpPr/>
          <p:nvPr/>
        </p:nvSpPr>
        <p:spPr>
          <a:xfrm rot="16200000">
            <a:off x="4436373" y="1719048"/>
            <a:ext cx="603849" cy="541260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55D63-F18B-954C-1596-422AE5264381}"/>
              </a:ext>
            </a:extLst>
          </p:cNvPr>
          <p:cNvSpPr txBox="1"/>
          <p:nvPr/>
        </p:nvSpPr>
        <p:spPr>
          <a:xfrm>
            <a:off x="2031997" y="4907025"/>
            <a:ext cx="541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sum(4,5,0,-2)=7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6F64-C183-81FB-930B-1196D6C4F52D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62692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EDD49-20FE-2843-0702-C36A78619CFA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3A58A5D-CED4-C10E-041E-1C4C994BB204}"/>
              </a:ext>
            </a:extLst>
          </p:cNvPr>
          <p:cNvSpPr/>
          <p:nvPr/>
        </p:nvSpPr>
        <p:spPr>
          <a:xfrm rot="16200000">
            <a:off x="5130800" y="1024622"/>
            <a:ext cx="603849" cy="6801454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B8586-1565-D73A-D813-ADE10F5CE572}"/>
              </a:ext>
            </a:extLst>
          </p:cNvPr>
          <p:cNvSpPr txBox="1"/>
          <p:nvPr/>
        </p:nvSpPr>
        <p:spPr>
          <a:xfrm>
            <a:off x="2031996" y="4907025"/>
            <a:ext cx="680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sum(4,5,0,-2,-3)=4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4A43A-B54F-25C6-3214-F7E3BD208ACC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456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9208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5794074" y="361347"/>
            <a:ext cx="603849" cy="8128003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2031997" y="4907025"/>
            <a:ext cx="812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sum(4,5,0,-2,-3,1)=5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45A10B1-84E2-49A3-AC41-AA68D0C05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1788"/>
              </p:ext>
            </p:extLst>
          </p:nvPr>
        </p:nvGraphicFramePr>
        <p:xfrm>
          <a:off x="8379187" y="134274"/>
          <a:ext cx="3561623" cy="109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D0C8FE-60D3-A570-F856-125B0C053C4F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67609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3738142" y="3761527"/>
            <a:ext cx="603849" cy="132764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3143250" y="4907025"/>
            <a:ext cx="17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sum(5)=5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787770B-31C7-29B3-FF74-B2BB0AF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75449"/>
              </p:ext>
            </p:extLst>
          </p:nvPr>
        </p:nvGraphicFramePr>
        <p:xfrm>
          <a:off x="8379187" y="134274"/>
          <a:ext cx="3561623" cy="161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474E6B-937C-FF17-A200-0EE20A92BEE5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80271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9567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4434199" y="3065470"/>
            <a:ext cx="603849" cy="2719756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3376245" y="4907025"/>
            <a:ext cx="271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sum(5,0)=5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827C8D0-FCD9-596B-2E46-A868FB262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66834"/>
              </p:ext>
            </p:extLst>
          </p:nvPr>
        </p:nvGraphicFramePr>
        <p:xfrm>
          <a:off x="8379187" y="134274"/>
          <a:ext cx="3561623" cy="2131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86A8B2-B306-19E2-E191-0E92F87EE6C8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5854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13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  <a:gs pos="27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E77137-284E-BC5C-CDA4-5D08769B71BA}"/>
              </a:ext>
            </a:extLst>
          </p:cNvPr>
          <p:cNvSpPr txBox="1"/>
          <p:nvPr/>
        </p:nvSpPr>
        <p:spPr>
          <a:xfrm>
            <a:off x="0" y="3246120"/>
            <a:ext cx="87804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0" dirty="0">
                <a:solidFill>
                  <a:srgbClr val="D3CFCA"/>
                </a:solidFill>
                <a:effectLst/>
                <a:latin typeface="-apple-system"/>
              </a:rPr>
              <a:t>SUBARRAY SUMS DIVISIBLE BY K</a:t>
            </a:r>
            <a:endParaRPr lang="en-SG" sz="8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6413762-46B4-C787-DAF4-65182D98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2" y="734111"/>
            <a:ext cx="1844537" cy="1844537"/>
          </a:xfrm>
          <a:prstGeom prst="rect">
            <a:avLst/>
          </a:prstGeom>
        </p:spPr>
      </p:pic>
      <p:pic>
        <p:nvPicPr>
          <p:cNvPr id="1026" name="Picture 2" descr="Leetcode Icon - Download in Flat Style">
            <a:extLst>
              <a:ext uri="{FF2B5EF4-FFF2-40B4-BE49-F238E27FC236}">
                <a16:creationId xmlns:a16="http://schemas.microsoft.com/office/drawing/2014/main" id="{2AA1FD21-8A5A-61DD-A14A-60737DC6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68" y="1185143"/>
            <a:ext cx="807718" cy="80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28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48959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5131722" y="2367946"/>
            <a:ext cx="603849" cy="4114803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3376245" y="4907025"/>
            <a:ext cx="411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sum(5,0,-2)=3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57003"/>
              </p:ext>
            </p:extLst>
          </p:nvPr>
        </p:nvGraphicFramePr>
        <p:xfrm>
          <a:off x="8379187" y="134274"/>
          <a:ext cx="3561623" cy="2131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517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20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441D78-CCEF-7948-295F-99E265E4D64E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99496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19796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5791144" y="1708523"/>
            <a:ext cx="603849" cy="5433647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3376245" y="4907025"/>
            <a:ext cx="543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sum(5,0,-2,-3)=0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69781"/>
              </p:ext>
            </p:extLst>
          </p:nvPr>
        </p:nvGraphicFramePr>
        <p:xfrm>
          <a:off x="8379189" y="76132"/>
          <a:ext cx="3561623" cy="1782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1934430-75BC-92C6-86A9-B9D1BF9AD403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45583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258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6558517" y="1125787"/>
            <a:ext cx="603849" cy="6599118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3560880" y="4907025"/>
            <a:ext cx="6599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sum(5,0,-2,-3,1)=1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1782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891401-63A6-C986-0E09-4CCEB4A4A0C2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29708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98871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5105346" y="3801092"/>
            <a:ext cx="603849" cy="1248506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4422531" y="4907025"/>
            <a:ext cx="185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sum(0)=0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96768"/>
              </p:ext>
            </p:extLst>
          </p:nvPr>
        </p:nvGraphicFramePr>
        <p:xfrm>
          <a:off x="8379189" y="76132"/>
          <a:ext cx="3561623" cy="2087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15731C-818C-CF73-75B4-BFE783749B9D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34001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35754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5795543" y="3110895"/>
            <a:ext cx="603849" cy="2628900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4783017" y="4907025"/>
            <a:ext cx="262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sum(0,-2)=-2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087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D88CB51-282A-D016-5664-6F508277EF6F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3919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59614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6485739" y="2420698"/>
            <a:ext cx="603849" cy="4009293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4783017" y="4907025"/>
            <a:ext cx="400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sum(0,-2,-3)=-5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11644"/>
              </p:ext>
            </p:extLst>
          </p:nvPr>
        </p:nvGraphicFramePr>
        <p:xfrm>
          <a:off x="8379189" y="76132"/>
          <a:ext cx="3561623" cy="239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2FDAF56-9EB2-93D4-00CF-3397F25EF41E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162549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25700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7169584" y="1736852"/>
            <a:ext cx="603849" cy="5376984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4783016" y="4907025"/>
            <a:ext cx="537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sum(0,-2,-3,1)=-4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39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470339-ED9B-7819-9307-D93C174C63D5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37702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6491599" y="3727820"/>
            <a:ext cx="603849" cy="1395045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5591908" y="4907025"/>
            <a:ext cx="2338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sum(-2)=-2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39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8E3334-9065-18B0-9853-2B7329061274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18906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51389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7146626" y="3072792"/>
            <a:ext cx="603849" cy="2705099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6096000" y="4907025"/>
            <a:ext cx="28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sum(-2,-3)=-5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93869"/>
              </p:ext>
            </p:extLst>
          </p:nvPr>
        </p:nvGraphicFramePr>
        <p:xfrm>
          <a:off x="8379189" y="76132"/>
          <a:ext cx="3561623" cy="269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51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DBE5D-7BAD-0D42-3710-E303E8FC0F1B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53871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4908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7826076" y="2393341"/>
            <a:ext cx="603849" cy="4064000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6095999" y="4907025"/>
            <a:ext cx="42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sum(-2,-3,1)=-4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69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51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55B271-EA5A-A9C7-B116-00A3000F08EC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86635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eetcode Icon - Download in Flat Style">
            <a:extLst>
              <a:ext uri="{FF2B5EF4-FFF2-40B4-BE49-F238E27FC236}">
                <a16:creationId xmlns:a16="http://schemas.microsoft.com/office/drawing/2014/main" id="{D4B17240-E4E4-C6E2-B8C2-190B2C08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BAA5CE-FCD5-549B-0C67-6F97D76B6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2" y="496673"/>
            <a:ext cx="2999096" cy="2999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0B48C-636F-EBE7-F38E-E3E64E4BF749}"/>
              </a:ext>
            </a:extLst>
          </p:cNvPr>
          <p:cNvSpPr txBox="1"/>
          <p:nvPr/>
        </p:nvSpPr>
        <p:spPr>
          <a:xfrm>
            <a:off x="692921" y="1996221"/>
            <a:ext cx="5809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# 974</a:t>
            </a:r>
          </a:p>
          <a:p>
            <a:r>
              <a:rPr lang="en-US" sz="7200" b="1" i="0" dirty="0">
                <a:solidFill>
                  <a:schemeClr val="tx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-apple-system"/>
              </a:rPr>
              <a:t>SUBARRAY</a:t>
            </a:r>
            <a:r>
              <a:rPr lang="en-US" sz="7200" b="1" i="0" dirty="0">
                <a:solidFill>
                  <a:srgbClr val="D3CFCA"/>
                </a:solidFill>
                <a:effectLst/>
                <a:latin typeface="-apple-system"/>
              </a:rPr>
              <a:t> SUMS DIVISIBLE BY K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7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7839755" y="3721956"/>
            <a:ext cx="603849" cy="1406770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6972302" y="4907025"/>
            <a:ext cx="254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sum(-3)=-3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69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51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F35E0B-0644-E35B-F6C9-660643E311D0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324090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8497224" y="3064487"/>
            <a:ext cx="603849" cy="2721708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7438294" y="4907025"/>
            <a:ext cx="272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sum(-3,1)=-2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69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51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179C63A-1D92-1AC7-9178-4FEA859153AC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96266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9183024" y="3750287"/>
            <a:ext cx="603849" cy="1350108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69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51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11D2B5-A1EB-6786-9AF5-4254B40A6950}"/>
              </a:ext>
            </a:extLst>
          </p:cNvPr>
          <p:cNvSpPr txBox="1"/>
          <p:nvPr/>
        </p:nvSpPr>
        <p:spPr>
          <a:xfrm>
            <a:off x="8210064" y="4907025"/>
            <a:ext cx="254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sum(1)=1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07607-94DB-C27C-29D6-C5D95C1DE2D7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52366-40C8-B4CF-CAA9-022825374B40}"/>
              </a:ext>
            </a:extLst>
          </p:cNvPr>
          <p:cNvSpPr txBox="1"/>
          <p:nvPr/>
        </p:nvSpPr>
        <p:spPr>
          <a:xfrm>
            <a:off x="10308269" y="3138467"/>
            <a:ext cx="1564852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534267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69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51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573942-9652-B367-5BF7-3EE4F1E4E646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F4A21-61F9-8A92-CECD-70A5E9301969}"/>
              </a:ext>
            </a:extLst>
          </p:cNvPr>
          <p:cNvSpPr txBox="1"/>
          <p:nvPr/>
        </p:nvSpPr>
        <p:spPr>
          <a:xfrm>
            <a:off x="3336434" y="4425341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EC5D0-BAC6-765E-4EE8-8F37E6285ED2}"/>
              </a:ext>
            </a:extLst>
          </p:cNvPr>
          <p:cNvSpPr txBox="1"/>
          <p:nvPr/>
        </p:nvSpPr>
        <p:spPr>
          <a:xfrm>
            <a:off x="8255795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7F44B-CBA9-3103-3D8B-DE6BED605132}"/>
              </a:ext>
            </a:extLst>
          </p:cNvPr>
          <p:cNvSpPr txBox="1"/>
          <p:nvPr/>
        </p:nvSpPr>
        <p:spPr>
          <a:xfrm>
            <a:off x="3187840" y="4145826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318530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9D2B837-2FCD-A8BB-DA95-439124174193}"/>
              </a:ext>
            </a:extLst>
          </p:cNvPr>
          <p:cNvGraphicFramePr>
            <a:graphicFrameLocks noGrp="1"/>
          </p:cNvGraphicFramePr>
          <p:nvPr/>
        </p:nvGraphicFramePr>
        <p:xfrm>
          <a:off x="8379189" y="76132"/>
          <a:ext cx="3561623" cy="269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62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517551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350498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[4,5,0,-2,-3,1]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[5,0,-2,-3]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1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[0,-2,-3]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[-2,-3]</a:t>
                      </a:r>
                      <a:endParaRPr lang="en-SG" sz="14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51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573942-9652-B367-5BF7-3EE4F1E4E646}"/>
              </a:ext>
            </a:extLst>
          </p:cNvPr>
          <p:cNvSpPr txBox="1"/>
          <p:nvPr/>
        </p:nvSpPr>
        <p:spPr>
          <a:xfrm>
            <a:off x="851510" y="331993"/>
            <a:ext cx="3097771" cy="707886"/>
          </a:xfrm>
          <a:prstGeom prst="rect">
            <a:avLst/>
          </a:prstGeom>
          <a:solidFill>
            <a:srgbClr val="A20000"/>
          </a:solidFill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BRUTE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B5AC1-26CC-27B0-2DBF-B4042AF43637}"/>
              </a:ext>
            </a:extLst>
          </p:cNvPr>
          <p:cNvSpPr txBox="1"/>
          <p:nvPr/>
        </p:nvSpPr>
        <p:spPr>
          <a:xfrm>
            <a:off x="8292341" y="4995340"/>
            <a:ext cx="373531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ysClr val="windowText" lastClr="000000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Can we do better?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7BF34-F64A-B5BF-BB7C-12630B25C33D}"/>
              </a:ext>
            </a:extLst>
          </p:cNvPr>
          <p:cNvSpPr txBox="1"/>
          <p:nvPr/>
        </p:nvSpPr>
        <p:spPr>
          <a:xfrm>
            <a:off x="3336434" y="4425341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4DBD6-C6E6-BA72-D600-844378E3B71E}"/>
              </a:ext>
            </a:extLst>
          </p:cNvPr>
          <p:cNvSpPr txBox="1"/>
          <p:nvPr/>
        </p:nvSpPr>
        <p:spPr>
          <a:xfrm>
            <a:off x="8255795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7A612-2837-BE74-69FE-3FEE8A7DFD16}"/>
              </a:ext>
            </a:extLst>
          </p:cNvPr>
          <p:cNvSpPr txBox="1"/>
          <p:nvPr/>
        </p:nvSpPr>
        <p:spPr>
          <a:xfrm>
            <a:off x="3187840" y="4145826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60885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F4411DE-8306-2B4E-AA34-66642098A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19" y="871803"/>
            <a:ext cx="4941222" cy="4941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AA2A5-B725-94A0-09CE-E877254790BD}"/>
              </a:ext>
            </a:extLst>
          </p:cNvPr>
          <p:cNvSpPr txBox="1"/>
          <p:nvPr/>
        </p:nvSpPr>
        <p:spPr>
          <a:xfrm>
            <a:off x="6917302" y="2619139"/>
            <a:ext cx="2985821" cy="1446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88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403932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63242"/>
              </p:ext>
            </p:extLst>
          </p:nvPr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AB3674D-F6B0-CE93-7131-42644B98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42195"/>
              </p:ext>
            </p:extLst>
          </p:nvPr>
        </p:nvGraphicFramePr>
        <p:xfrm>
          <a:off x="2031999" y="2735090"/>
          <a:ext cx="1354667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306279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2DEDD37-A303-F760-C243-B93CE52B1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F05DB9-5B82-606F-D300-07CB25A2EEDD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62845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AB3674D-F6B0-CE93-7131-42644B98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04060"/>
              </p:ext>
            </p:extLst>
          </p:nvPr>
        </p:nvGraphicFramePr>
        <p:xfrm>
          <a:off x="2031999" y="2109039"/>
          <a:ext cx="1354667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3643573" y="4967869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06920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F573D2D-36E0-3C42-F88F-9F8CC59F8672}"/>
              </a:ext>
            </a:extLst>
          </p:cNvPr>
          <p:cNvSpPr txBox="1"/>
          <p:nvPr/>
        </p:nvSpPr>
        <p:spPr>
          <a:xfrm>
            <a:off x="750878" y="290578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A8E05B71-E7E2-33D8-F221-C274729FB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1355E-68AE-CEBD-0CAA-4049C62E93CA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27653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AB3674D-F6B0-CE93-7131-42644B98F8A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109039"/>
          <a:ext cx="1354667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3634337" y="5251488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/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AA72CA-2C0F-9101-BF01-4F8191275044}"/>
              </a:ext>
            </a:extLst>
          </p:cNvPr>
          <p:cNvSpPr txBox="1"/>
          <p:nvPr/>
        </p:nvSpPr>
        <p:spPr>
          <a:xfrm>
            <a:off x="750878" y="128354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B97A55E0-D6FB-CAAA-CBB1-B68F795F7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86A7AD-6523-99DA-9CDA-8AA533280129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236032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AB3674D-F6B0-CE93-7131-42644B98F8A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109039"/>
          <a:ext cx="1354667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565524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63252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4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AA72CA-2C0F-9101-BF01-4F8191275044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02905-8FCD-F1E2-5CBF-66577412243A}"/>
              </a:ext>
            </a:extLst>
          </p:cNvPr>
          <p:cNvSpPr txBox="1"/>
          <p:nvPr/>
        </p:nvSpPr>
        <p:spPr>
          <a:xfrm>
            <a:off x="2370136" y="15858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8" name="Picture 7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BA2483FC-09C0-5473-9659-E96013C3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8FE40C-83E3-9E6C-86A4-99F7CF5BE2CE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2791406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eetcode Icon - Download in Flat Style">
            <a:extLst>
              <a:ext uri="{FF2B5EF4-FFF2-40B4-BE49-F238E27FC236}">
                <a16:creationId xmlns:a16="http://schemas.microsoft.com/office/drawing/2014/main" id="{2AA1FD21-8A5A-61DD-A14A-60737DC6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6413762-46B4-C787-DAF4-65182D983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2" y="496673"/>
            <a:ext cx="2999096" cy="2999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DE358-DC5C-75A4-A52C-7D39D42A2BB8}"/>
              </a:ext>
            </a:extLst>
          </p:cNvPr>
          <p:cNvSpPr txBox="1"/>
          <p:nvPr/>
        </p:nvSpPr>
        <p:spPr>
          <a:xfrm>
            <a:off x="692921" y="2595486"/>
            <a:ext cx="5809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tx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-apple-system"/>
              </a:rPr>
              <a:t>SUBARRAY</a:t>
            </a:r>
            <a:r>
              <a:rPr lang="en-US" sz="7200" b="1" i="0" dirty="0">
                <a:solidFill>
                  <a:srgbClr val="D3CFCA"/>
                </a:solidFill>
                <a:effectLst/>
                <a:latin typeface="-apple-system"/>
              </a:rPr>
              <a:t> SUMS DIVISIBLE BY K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AB3674D-F6B0-CE93-7131-42644B98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85405"/>
              </p:ext>
            </p:extLst>
          </p:nvPr>
        </p:nvGraphicFramePr>
        <p:xfrm>
          <a:off x="2031999" y="2109039"/>
          <a:ext cx="1354667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891022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/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4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B2B792-1E2D-978F-E9F9-940E9595C801}"/>
              </a:ext>
            </a:extLst>
          </p:cNvPr>
          <p:cNvSpPr txBox="1"/>
          <p:nvPr/>
        </p:nvSpPr>
        <p:spPr>
          <a:xfrm>
            <a:off x="2370136" y="328767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B06C129B-FDE5-6F15-E297-D7F935F71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26B84-415A-ED39-7C48-4207C71A9E2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21741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565524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29517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9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70961C2-5B21-028E-1DA3-B7A52F1860AA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109039"/>
          <a:ext cx="1354667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CBBD2B-4B97-861F-3013-1B00DB51E0EF}"/>
              </a:ext>
            </a:extLst>
          </p:cNvPr>
          <p:cNvSpPr txBox="1"/>
          <p:nvPr/>
        </p:nvSpPr>
        <p:spPr>
          <a:xfrm>
            <a:off x="3768437" y="15858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8337A-72B4-52CC-AD59-8AFA78F19CDF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2" name="Picture 1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99BA6B8B-84F0-7C84-8B34-63D7F070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7E2AE-4E9C-D841-70F8-7EB85B938C13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272558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AB3674D-F6B0-CE93-7131-42644B98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88126"/>
              </p:ext>
            </p:extLst>
          </p:nvPr>
        </p:nvGraphicFramePr>
        <p:xfrm>
          <a:off x="2031998" y="2109039"/>
          <a:ext cx="2646048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024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23024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891022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05818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9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5B33D9-BC68-AD90-689D-8D45A0CB59ED}"/>
              </a:ext>
            </a:extLst>
          </p:cNvPr>
          <p:cNvSpPr txBox="1"/>
          <p:nvPr/>
        </p:nvSpPr>
        <p:spPr>
          <a:xfrm>
            <a:off x="3670223" y="328767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F6846E5D-972E-A83E-C51A-6EA261CD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346885-F980-CA2A-6902-4143466081B2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17621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565524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43095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9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3B3F0DC-96AC-32CC-3555-6E4E2A380738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2109039"/>
          <a:ext cx="2646048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024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23024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E7775-5DEF-1E70-3C9C-7A990D362045}"/>
              </a:ext>
            </a:extLst>
          </p:cNvPr>
          <p:cNvSpPr txBox="1"/>
          <p:nvPr/>
        </p:nvSpPr>
        <p:spPr>
          <a:xfrm>
            <a:off x="5157289" y="15858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A27E9-1C66-919B-618C-EF6DC388D1A4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494C056-B728-613A-54B3-3A477C27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ED065-B740-5074-28E0-E7CE2A76D275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157893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AB3674D-F6B0-CE93-7131-42644B98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67138"/>
              </p:ext>
            </p:extLst>
          </p:nvPr>
        </p:nvGraphicFramePr>
        <p:xfrm>
          <a:off x="2031998" y="2109039"/>
          <a:ext cx="4064001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891022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/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9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19B25B-8F83-8178-9753-F98AFE975E67}"/>
              </a:ext>
            </a:extLst>
          </p:cNvPr>
          <p:cNvSpPr txBox="1"/>
          <p:nvPr/>
        </p:nvSpPr>
        <p:spPr>
          <a:xfrm>
            <a:off x="5119456" y="328767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84CB7BDB-599D-5542-54F3-11A3F274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6A3AA-584A-BC19-B9E0-C668EDB39E5A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211565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565524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1576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7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1C3A5C0-350B-EDC6-07F0-0A27651A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87461"/>
              </p:ext>
            </p:extLst>
          </p:nvPr>
        </p:nvGraphicFramePr>
        <p:xfrm>
          <a:off x="2031998" y="2109039"/>
          <a:ext cx="4073238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746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89A941-93EB-3CC7-51C2-7C02D180A6BD}"/>
              </a:ext>
            </a:extLst>
          </p:cNvPr>
          <p:cNvSpPr txBox="1"/>
          <p:nvPr/>
        </p:nvSpPr>
        <p:spPr>
          <a:xfrm>
            <a:off x="6508110" y="15858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983F2-AF58-D870-0B68-982D57C4E9E0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2" name="Picture 1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F6BD9DD3-4D9A-B2CF-61C7-451AAB54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4794D-43EB-B8F0-E98E-13F86A81E023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2429515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891022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93613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7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BA3152A-235B-8BDD-02F1-46F14680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52657"/>
              </p:ext>
            </p:extLst>
          </p:nvPr>
        </p:nvGraphicFramePr>
        <p:xfrm>
          <a:off x="2031998" y="2109039"/>
          <a:ext cx="5430984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746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F9A93F-0A62-2067-B163-C845495B30D0}"/>
              </a:ext>
            </a:extLst>
          </p:cNvPr>
          <p:cNvSpPr txBox="1"/>
          <p:nvPr/>
        </p:nvSpPr>
        <p:spPr>
          <a:xfrm>
            <a:off x="6560072" y="328767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FD298-A43B-664B-ECF5-D480E4B1AC46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2" name="Picture 1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2EC92A2-6341-A8C9-F814-C8EF19E7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CE11F-F151-010C-872B-281033D0DC3D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273125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565524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85688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4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E5B8F8C-C4C4-E452-3397-8A61ECFB6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0753"/>
              </p:ext>
            </p:extLst>
          </p:nvPr>
        </p:nvGraphicFramePr>
        <p:xfrm>
          <a:off x="2031998" y="2109039"/>
          <a:ext cx="5417408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352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0EB7A2-2F65-5EF2-4995-C293BE125905}"/>
              </a:ext>
            </a:extLst>
          </p:cNvPr>
          <p:cNvSpPr txBox="1"/>
          <p:nvPr/>
        </p:nvSpPr>
        <p:spPr>
          <a:xfrm>
            <a:off x="7861756" y="15858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85322-6A68-2896-1CF1-893C2AAEE6FD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93EA9AA-0543-D0C2-0302-F0DFE92F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0CA0A0-EA8E-3FC6-1B1C-233ECFAF83DE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61328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891022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63128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4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69670"/>
              </p:ext>
            </p:extLst>
          </p:nvPr>
        </p:nvGraphicFramePr>
        <p:xfrm>
          <a:off x="2031998" y="2109039"/>
          <a:ext cx="6771760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352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9BC294-1C5D-EB5E-B95C-2256173062E2}"/>
              </a:ext>
            </a:extLst>
          </p:cNvPr>
          <p:cNvSpPr txBox="1"/>
          <p:nvPr/>
        </p:nvSpPr>
        <p:spPr>
          <a:xfrm>
            <a:off x="7861756" y="328767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A70E4-F510-F6B2-9A78-88E94F537702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8C6CFC0C-3154-9099-8A40-D2657684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CBBA9-87E7-5084-74EB-55D8C242FC75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2621885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565524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2787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5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12B9D2F-42FD-75A6-EE60-B4693153E519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2109039"/>
          <a:ext cx="6771760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352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352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96E4A-40A2-9C59-3321-AFE9CA1083AA}"/>
              </a:ext>
            </a:extLst>
          </p:cNvPr>
          <p:cNvSpPr txBox="1"/>
          <p:nvPr/>
        </p:nvSpPr>
        <p:spPr>
          <a:xfrm>
            <a:off x="9206632" y="15858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05EE6-A71A-CACC-4163-0E29694B8B0A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2" name="Picture 1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7BBFDF35-CA51-7035-BC0B-640C7FD6D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9A7BF-B8D5-ED7A-1ECA-B54B492FA4E6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83174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32799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523EC-4A7A-3F8B-7262-6CC4EC4AD221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2048556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028">
        <p159:morph option="byWord"/>
      </p:transition>
    </mc:Choice>
    <mc:Fallback>
      <p:transition advTm="3028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21356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8490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148150" y="24367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BD3B8-6A5B-83B8-BDAF-43C30FF0345A}"/>
              </a:ext>
            </a:extLst>
          </p:cNvPr>
          <p:cNvSpPr txBox="1"/>
          <p:nvPr/>
        </p:nvSpPr>
        <p:spPr>
          <a:xfrm>
            <a:off x="7634693" y="6150114"/>
            <a:ext cx="10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65E8-8D2A-1279-0401-60B2E88675BD}"/>
              </a:ext>
            </a:extLst>
          </p:cNvPr>
          <p:cNvSpPr txBox="1"/>
          <p:nvPr/>
        </p:nvSpPr>
        <p:spPr>
          <a:xfrm>
            <a:off x="4009419" y="4629138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SG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prefix_sum</a:t>
            </a:r>
            <a:r>
              <a:rPr lang="en-SG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SG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AC2B3-624B-C164-48FF-E9BC72A7C717}"/>
              </a:ext>
            </a:extLst>
          </p:cNvPr>
          <p:cNvSpPr txBox="1"/>
          <p:nvPr/>
        </p:nvSpPr>
        <p:spPr>
          <a:xfrm>
            <a:off x="4216228" y="5891022"/>
            <a:ext cx="4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1BE3F-5515-C46F-A4D6-201E9AC370E6}"/>
              </a:ext>
            </a:extLst>
          </p:cNvPr>
          <p:cNvSpPr txBox="1"/>
          <p:nvPr/>
        </p:nvSpPr>
        <p:spPr>
          <a:xfrm>
            <a:off x="3015313" y="4145826"/>
            <a:ext cx="7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&lt;&gt;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EFD77C-81B0-F822-ABD7-DEB0C70E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03769"/>
              </p:ext>
            </p:extLst>
          </p:nvPr>
        </p:nvGraphicFramePr>
        <p:xfrm>
          <a:off x="9424615" y="4556538"/>
          <a:ext cx="2503056" cy="170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28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251528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</a:tblGrid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851908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err="1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</a:t>
                      </a:r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5</a:t>
                      </a:r>
                      <a:endParaRPr lang="en-SG" sz="3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6631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16017"/>
              </p:ext>
            </p:extLst>
          </p:nvPr>
        </p:nvGraphicFramePr>
        <p:xfrm>
          <a:off x="2031998" y="2109039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81C7E3-7BBA-48C2-251A-91D87164BA1B}"/>
              </a:ext>
            </a:extLst>
          </p:cNvPr>
          <p:cNvSpPr txBox="1"/>
          <p:nvPr/>
        </p:nvSpPr>
        <p:spPr>
          <a:xfrm>
            <a:off x="9260140" y="328767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5CD3F-A6F2-3A51-6206-4D1085DBB7E3}"/>
              </a:ext>
            </a:extLst>
          </p:cNvPr>
          <p:cNvSpPr txBox="1"/>
          <p:nvPr/>
        </p:nvSpPr>
        <p:spPr>
          <a:xfrm>
            <a:off x="11007686" y="62603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36682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04930"/>
              </p:ext>
            </p:extLst>
          </p:nvPr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34151"/>
              </p:ext>
            </p:extLst>
          </p:nvPr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149830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120713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94340"/>
              </p:ext>
            </p:extLst>
          </p:nvPr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244D467-A9B8-F67C-0F01-8C5CE47896D0}"/>
              </a:ext>
            </a:extLst>
          </p:cNvPr>
          <p:cNvSpPr/>
          <p:nvPr/>
        </p:nvSpPr>
        <p:spPr>
          <a:xfrm rot="5400000">
            <a:off x="6347823" y="-544275"/>
            <a:ext cx="302099" cy="8192871"/>
          </a:xfrm>
          <a:prstGeom prst="rightBrace">
            <a:avLst>
              <a:gd name="adj1" fmla="val 8333"/>
              <a:gd name="adj2" fmla="val 8318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6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60910"/>
              </p:ext>
            </p:extLst>
          </p:nvPr>
        </p:nvGraphicFramePr>
        <p:xfrm>
          <a:off x="2434873" y="149614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182384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34115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56088"/>
              </p:ext>
            </p:extLst>
          </p:nvPr>
        </p:nvGraphicFramePr>
        <p:xfrm>
          <a:off x="2434872" y="308382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/>
              <p:nvPr/>
            </p:nvSpPr>
            <p:spPr>
              <a:xfrm>
                <a:off x="2000167" y="4779424"/>
                <a:ext cx="8191666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32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32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32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32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32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32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32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32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24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24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24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24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24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24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24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24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+1]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167" y="4779424"/>
                <a:ext cx="8191666" cy="1446550"/>
              </a:xfrm>
              <a:prstGeom prst="rect">
                <a:avLst/>
              </a:prstGeom>
              <a:blipFill>
                <a:blip r:embed="rId3"/>
                <a:stretch>
                  <a:fillRect l="-1414" t="-5485" r="-1414" b="-88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788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149614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182384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34115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08382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/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blipFill>
                <a:blip r:embed="rId3"/>
                <a:stretch>
                  <a:fillRect l="-824" t="-3061" r="-588" b="-56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C3DBF9-CAF9-FF55-9081-465CA4C3719F}"/>
              </a:ext>
            </a:extLst>
          </p:cNvPr>
          <p:cNvSpPr txBox="1"/>
          <p:nvPr/>
        </p:nvSpPr>
        <p:spPr>
          <a:xfrm>
            <a:off x="2848887" y="5272994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1 to 1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[1]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[1-1]</a:t>
            </a:r>
          </a:p>
        </p:txBody>
      </p:sp>
    </p:spTree>
    <p:extLst>
      <p:ext uri="{BB962C8B-B14F-4D97-AF65-F5344CB8AC3E}">
        <p14:creationId xmlns:p14="http://schemas.microsoft.com/office/powerpoint/2010/main" val="114673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149614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182384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34115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07432"/>
              </p:ext>
            </p:extLst>
          </p:nvPr>
        </p:nvGraphicFramePr>
        <p:xfrm>
          <a:off x="2434872" y="308382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highlight>
                            <a:srgbClr val="80008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/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 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blipFill>
                <a:blip r:embed="rId3"/>
                <a:stretch>
                  <a:fillRect l="-824" t="-3061" r="-588" b="-56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C3DBF9-CAF9-FF55-9081-465CA4C3719F}"/>
              </a:ext>
            </a:extLst>
          </p:cNvPr>
          <p:cNvSpPr txBox="1"/>
          <p:nvPr/>
        </p:nvSpPr>
        <p:spPr>
          <a:xfrm>
            <a:off x="2848887" y="5272994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1 to 1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[1]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[1-1]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3941E12-246B-0370-7B82-D2A8BBAD29EF}"/>
              </a:ext>
            </a:extLst>
          </p:cNvPr>
          <p:cNvSpPr/>
          <p:nvPr/>
        </p:nvSpPr>
        <p:spPr>
          <a:xfrm rot="5400000">
            <a:off x="3637056" y="1516175"/>
            <a:ext cx="302099" cy="2706470"/>
          </a:xfrm>
          <a:prstGeom prst="rightBrace">
            <a:avLst>
              <a:gd name="adj1" fmla="val 8333"/>
              <a:gd name="adj2" fmla="val 24927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4B473-F3D1-BE82-1FA6-0984DDD6B294}"/>
              </a:ext>
            </a:extLst>
          </p:cNvPr>
          <p:cNvSpPr txBox="1"/>
          <p:nvPr/>
        </p:nvSpPr>
        <p:spPr>
          <a:xfrm>
            <a:off x="4699728" y="2255180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621BA8-54C5-7A5D-B23A-3CF865421E00}"/>
              </a:ext>
            </a:extLst>
          </p:cNvPr>
          <p:cNvSpPr/>
          <p:nvPr/>
        </p:nvSpPr>
        <p:spPr>
          <a:xfrm>
            <a:off x="2829068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FC4EBB-9724-9E2E-0277-03535A71C489}"/>
              </a:ext>
            </a:extLst>
          </p:cNvPr>
          <p:cNvSpPr/>
          <p:nvPr/>
        </p:nvSpPr>
        <p:spPr>
          <a:xfrm>
            <a:off x="4179747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452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149614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182384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34115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92387"/>
              </p:ext>
            </p:extLst>
          </p:nvPr>
        </p:nvGraphicFramePr>
        <p:xfrm>
          <a:off x="2434872" y="308382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highlight>
                            <a:srgbClr val="008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highlight>
                            <a:srgbClr val="80008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/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 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blipFill>
                <a:blip r:embed="rId3"/>
                <a:stretch>
                  <a:fillRect l="-824" t="-3061" r="-588" b="-56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C3DBF9-CAF9-FF55-9081-465CA4C3719F}"/>
              </a:ext>
            </a:extLst>
          </p:cNvPr>
          <p:cNvSpPr txBox="1"/>
          <p:nvPr/>
        </p:nvSpPr>
        <p:spPr>
          <a:xfrm>
            <a:off x="2848887" y="5272994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1 to 1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[1]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[1-1]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3941E12-246B-0370-7B82-D2A8BBAD29EF}"/>
              </a:ext>
            </a:extLst>
          </p:cNvPr>
          <p:cNvSpPr/>
          <p:nvPr/>
        </p:nvSpPr>
        <p:spPr>
          <a:xfrm rot="5400000">
            <a:off x="3637056" y="1516175"/>
            <a:ext cx="302099" cy="2706470"/>
          </a:xfrm>
          <a:prstGeom prst="rightBrace">
            <a:avLst>
              <a:gd name="adj1" fmla="val 8333"/>
              <a:gd name="adj2" fmla="val 24927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6BD66-9A56-C052-389D-E8468B499E28}"/>
              </a:ext>
            </a:extLst>
          </p:cNvPr>
          <p:cNvSpPr/>
          <p:nvPr/>
        </p:nvSpPr>
        <p:spPr>
          <a:xfrm>
            <a:off x="2384259" y="2718360"/>
            <a:ext cx="1428616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05BD02-E2FF-6D3D-25AE-CCBE3FC29907}"/>
              </a:ext>
            </a:extLst>
          </p:cNvPr>
          <p:cNvSpPr txBox="1"/>
          <p:nvPr/>
        </p:nvSpPr>
        <p:spPr>
          <a:xfrm>
            <a:off x="4699728" y="225994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0C628-36B1-A880-A20D-60D4B57306F8}"/>
              </a:ext>
            </a:extLst>
          </p:cNvPr>
          <p:cNvSpPr txBox="1"/>
          <p:nvPr/>
        </p:nvSpPr>
        <p:spPr>
          <a:xfrm>
            <a:off x="3830489" y="226470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FD128B-B0FD-9D0A-7673-61C558B17FF0}"/>
              </a:ext>
            </a:extLst>
          </p:cNvPr>
          <p:cNvSpPr/>
          <p:nvPr/>
        </p:nvSpPr>
        <p:spPr>
          <a:xfrm>
            <a:off x="4177498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46F3802D-68B3-A3E8-4798-0DBE781291EF}"/>
              </a:ext>
            </a:extLst>
          </p:cNvPr>
          <p:cNvSpPr/>
          <p:nvPr/>
        </p:nvSpPr>
        <p:spPr>
          <a:xfrm>
            <a:off x="2576826" y="1612164"/>
            <a:ext cx="1071277" cy="922254"/>
          </a:xfrm>
          <a:prstGeom prst="mathMultiply">
            <a:avLst>
              <a:gd name="adj1" fmla="val 321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03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149614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182384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34115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08382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/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 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blipFill>
                <a:blip r:embed="rId3"/>
                <a:stretch>
                  <a:fillRect l="-824" t="-3061" r="-588" b="-56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C3DBF9-CAF9-FF55-9081-465CA4C3719F}"/>
              </a:ext>
            </a:extLst>
          </p:cNvPr>
          <p:cNvSpPr txBox="1"/>
          <p:nvPr/>
        </p:nvSpPr>
        <p:spPr>
          <a:xfrm>
            <a:off x="2848887" y="5272994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</p:spTree>
    <p:extLst>
      <p:ext uri="{BB962C8B-B14F-4D97-AF65-F5344CB8AC3E}">
        <p14:creationId xmlns:p14="http://schemas.microsoft.com/office/powerpoint/2010/main" val="112660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4167"/>
              </p:ext>
            </p:extLst>
          </p:nvPr>
        </p:nvGraphicFramePr>
        <p:xfrm>
          <a:off x="2434873" y="149614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182384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34115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10949"/>
              </p:ext>
            </p:extLst>
          </p:nvPr>
        </p:nvGraphicFramePr>
        <p:xfrm>
          <a:off x="2434872" y="308382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highlight>
                            <a:srgbClr val="80008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/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 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blipFill>
                <a:blip r:embed="rId3"/>
                <a:stretch>
                  <a:fillRect l="-824" t="-3061" r="-588" b="-56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C3DBF9-CAF9-FF55-9081-465CA4C3719F}"/>
              </a:ext>
            </a:extLst>
          </p:cNvPr>
          <p:cNvSpPr txBox="1"/>
          <p:nvPr/>
        </p:nvSpPr>
        <p:spPr>
          <a:xfrm>
            <a:off x="2848887" y="5272994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C5E33-F9A3-922B-0E47-39C02510A2E9}"/>
              </a:ext>
            </a:extLst>
          </p:cNvPr>
          <p:cNvSpPr txBox="1"/>
          <p:nvPr/>
        </p:nvSpPr>
        <p:spPr>
          <a:xfrm>
            <a:off x="8753230" y="2250417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902417-B12A-5E40-63DE-911390A9ADDE}"/>
              </a:ext>
            </a:extLst>
          </p:cNvPr>
          <p:cNvSpPr/>
          <p:nvPr/>
        </p:nvSpPr>
        <p:spPr>
          <a:xfrm>
            <a:off x="4177498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044A87-4F97-FBD9-735A-ACDCD842736B}"/>
              </a:ext>
            </a:extLst>
          </p:cNvPr>
          <p:cNvSpPr/>
          <p:nvPr/>
        </p:nvSpPr>
        <p:spPr>
          <a:xfrm>
            <a:off x="2823009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AB1D0C-E75C-7243-E8D8-7785B929BB88}"/>
              </a:ext>
            </a:extLst>
          </p:cNvPr>
          <p:cNvSpPr/>
          <p:nvPr/>
        </p:nvSpPr>
        <p:spPr>
          <a:xfrm>
            <a:off x="5531987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E4D0F5-5E3F-7181-2AFD-DF8FBC8DD65D}"/>
              </a:ext>
            </a:extLst>
          </p:cNvPr>
          <p:cNvSpPr/>
          <p:nvPr/>
        </p:nvSpPr>
        <p:spPr>
          <a:xfrm>
            <a:off x="6892237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9393CE-329D-B878-B9AC-3592620DB10B}"/>
              </a:ext>
            </a:extLst>
          </p:cNvPr>
          <p:cNvSpPr/>
          <p:nvPr/>
        </p:nvSpPr>
        <p:spPr>
          <a:xfrm>
            <a:off x="8252487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A23FE3-8A16-626C-E24F-A918733FD0D4}"/>
              </a:ext>
            </a:extLst>
          </p:cNvPr>
          <p:cNvSpPr/>
          <p:nvPr/>
        </p:nvSpPr>
        <p:spPr>
          <a:xfrm rot="5400000">
            <a:off x="5668943" y="-515709"/>
            <a:ext cx="302099" cy="6770242"/>
          </a:xfrm>
          <a:prstGeom prst="rightBrace">
            <a:avLst>
              <a:gd name="adj1" fmla="val 8333"/>
              <a:gd name="adj2" fmla="val 100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27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3738142" y="3761527"/>
            <a:ext cx="603849" cy="132764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3143250" y="4907025"/>
            <a:ext cx="17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sum(5)=5</a:t>
            </a:r>
          </a:p>
        </p:txBody>
      </p:sp>
    </p:spTree>
    <p:extLst>
      <p:ext uri="{BB962C8B-B14F-4D97-AF65-F5344CB8AC3E}">
        <p14:creationId xmlns:p14="http://schemas.microsoft.com/office/powerpoint/2010/main" val="137660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149614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182384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341153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73139"/>
              </p:ext>
            </p:extLst>
          </p:nvPr>
        </p:nvGraphicFramePr>
        <p:xfrm>
          <a:off x="2434872" y="308382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highlight>
                            <a:srgbClr val="008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highlight>
                            <a:srgbClr val="80008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/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Cumulative sum between index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𝒊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000" b="1" i="1" u="sng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r>
                      <a:rPr lang="en-SG" sz="2000" b="1" i="1" u="sng" smtClean="0">
                        <a:solidFill>
                          <a:schemeClr val="bg1"/>
                        </a:solidFill>
                        <a:highlight>
                          <a:srgbClr val="800080"/>
                        </a:highlight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𝒋</m:t>
                    </m:r>
                  </m:oMath>
                </a14:m>
                <a:r>
                  <a:rPr lang="en-SG" sz="2000" b="1" u="sng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:</a:t>
                </a:r>
              </a:p>
              <a:p>
                <a:pPr algn="ctr"/>
                <a:endParaRPr lang="en-SG" sz="20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80008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j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] –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prefix_sum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[</a:t>
                </a:r>
                <a:r>
                  <a:rPr lang="en-SG" sz="1600" dirty="0">
                    <a:solidFill>
                      <a:schemeClr val="bg1"/>
                    </a:solidFill>
                    <a:highlight>
                      <a:srgbClr val="008000"/>
                    </a:highlight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-1]</a:t>
                </a:r>
              </a:p>
              <a:p>
                <a:pPr algn="ctr"/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(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&gt;= 0, j &lt; n , </a:t>
                </a:r>
                <a:r>
                  <a:rPr lang="en-SG" sz="16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i</a:t>
                </a:r>
                <a:r>
                  <a:rPr lang="en-SG" sz="1600" dirty="0">
                    <a:solidFill>
                      <a:schemeClr val="bg1"/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 &lt; j)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9DF39-C527-B5F9-9A10-74DF78BD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5" y="198343"/>
                <a:ext cx="5182829" cy="1200329"/>
              </a:xfrm>
              <a:prstGeom prst="rect">
                <a:avLst/>
              </a:prstGeom>
              <a:blipFill>
                <a:blip r:embed="rId3"/>
                <a:stretch>
                  <a:fillRect l="-824" t="-3061" r="-588" b="-56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9CC7838-38DA-6FF3-326D-FF9A12B9528A}"/>
              </a:ext>
            </a:extLst>
          </p:cNvPr>
          <p:cNvSpPr txBox="1"/>
          <p:nvPr/>
        </p:nvSpPr>
        <p:spPr>
          <a:xfrm>
            <a:off x="5186313" y="2259942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C5E33-F9A3-922B-0E47-39C02510A2E9}"/>
              </a:ext>
            </a:extLst>
          </p:cNvPr>
          <p:cNvSpPr txBox="1"/>
          <p:nvPr/>
        </p:nvSpPr>
        <p:spPr>
          <a:xfrm>
            <a:off x="8753230" y="2250417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E77707A-0483-718E-2F55-DA7AE575B636}"/>
              </a:ext>
            </a:extLst>
          </p:cNvPr>
          <p:cNvSpPr/>
          <p:nvPr/>
        </p:nvSpPr>
        <p:spPr>
          <a:xfrm rot="5400000">
            <a:off x="5668943" y="-515709"/>
            <a:ext cx="302099" cy="6770242"/>
          </a:xfrm>
          <a:prstGeom prst="rightBrace">
            <a:avLst>
              <a:gd name="adj1" fmla="val 8333"/>
              <a:gd name="adj2" fmla="val 100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A672-A4E5-CF4E-A9F0-7E58B0FF1D01}"/>
              </a:ext>
            </a:extLst>
          </p:cNvPr>
          <p:cNvSpPr/>
          <p:nvPr/>
        </p:nvSpPr>
        <p:spPr>
          <a:xfrm>
            <a:off x="2384258" y="2718360"/>
            <a:ext cx="276571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B8890-F44E-D812-6473-146E3C3BB703}"/>
              </a:ext>
            </a:extLst>
          </p:cNvPr>
          <p:cNvSpPr txBox="1"/>
          <p:nvPr/>
        </p:nvSpPr>
        <p:spPr>
          <a:xfrm>
            <a:off x="2848887" y="5272994"/>
            <a:ext cx="635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 from index 2 to 4 =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[4] - </a:t>
            </a:r>
            <a:r>
              <a:rPr lang="en-SG" sz="16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16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[2-1]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4870A-3E8E-A717-2066-7A0FFDB7E431}"/>
              </a:ext>
            </a:extLst>
          </p:cNvPr>
          <p:cNvSpPr/>
          <p:nvPr/>
        </p:nvSpPr>
        <p:spPr>
          <a:xfrm>
            <a:off x="5531987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1A2472-1379-C7F1-F067-7C5042CACC0C}"/>
              </a:ext>
            </a:extLst>
          </p:cNvPr>
          <p:cNvSpPr/>
          <p:nvPr/>
        </p:nvSpPr>
        <p:spPr>
          <a:xfrm>
            <a:off x="6892237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86719D-5D7E-1B13-A01B-110648DA54FC}"/>
              </a:ext>
            </a:extLst>
          </p:cNvPr>
          <p:cNvSpPr/>
          <p:nvPr/>
        </p:nvSpPr>
        <p:spPr>
          <a:xfrm>
            <a:off x="8252487" y="1789239"/>
            <a:ext cx="580569" cy="585356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8B7CD43-6B95-06D1-EAB4-6139BF54707D}"/>
              </a:ext>
            </a:extLst>
          </p:cNvPr>
          <p:cNvSpPr/>
          <p:nvPr/>
        </p:nvSpPr>
        <p:spPr>
          <a:xfrm>
            <a:off x="2576826" y="1612164"/>
            <a:ext cx="1071277" cy="922254"/>
          </a:xfrm>
          <a:prstGeom prst="mathMultiply">
            <a:avLst>
              <a:gd name="adj1" fmla="val 321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42B6050-6364-93E9-4729-79A2FB00D4ED}"/>
              </a:ext>
            </a:extLst>
          </p:cNvPr>
          <p:cNvSpPr/>
          <p:nvPr/>
        </p:nvSpPr>
        <p:spPr>
          <a:xfrm>
            <a:off x="3939792" y="1612164"/>
            <a:ext cx="1071277" cy="922254"/>
          </a:xfrm>
          <a:prstGeom prst="mathMultiply">
            <a:avLst>
              <a:gd name="adj1" fmla="val 321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45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44868"/>
              </p:ext>
            </p:extLst>
          </p:nvPr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3335856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2495194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4128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4690204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2495194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9148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6035922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2495194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957195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7398889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2495194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913856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8744603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2495194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9875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10090321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2495194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68608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83309"/>
              </p:ext>
            </p:extLst>
          </p:nvPr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10090321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2495194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9696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1982"/>
              </p:ext>
            </p:extLst>
          </p:nvPr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4698813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3840912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77587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58275"/>
              </p:ext>
            </p:extLst>
          </p:nvPr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4698813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3840912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7916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5794074" y="361347"/>
            <a:ext cx="603849" cy="8128003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2031997" y="4907025"/>
            <a:ext cx="812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sum(4,5,0,-2,-3,1)=5</a:t>
            </a:r>
          </a:p>
        </p:txBody>
      </p:sp>
    </p:spTree>
    <p:extLst>
      <p:ext uri="{BB962C8B-B14F-4D97-AF65-F5344CB8AC3E}">
        <p14:creationId xmlns:p14="http://schemas.microsoft.com/office/powerpoint/2010/main" val="126606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6044533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3840912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189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2872"/>
              </p:ext>
            </p:extLst>
          </p:nvPr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6044533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3840912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21131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434873" y="2169001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1058656" y="24967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ACCA9-5545-19E8-18F9-FEDEA1B47BBE}"/>
              </a:ext>
            </a:extLst>
          </p:cNvPr>
          <p:cNvSpPr txBox="1"/>
          <p:nvPr/>
        </p:nvSpPr>
        <p:spPr>
          <a:xfrm>
            <a:off x="551024" y="408439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4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EF1B11-5A20-6AB9-14A4-2416A0C89928}"/>
              </a:ext>
            </a:extLst>
          </p:cNvPr>
          <p:cNvGraphicFramePr>
            <a:graphicFrameLocks noGrp="1"/>
          </p:cNvGraphicFramePr>
          <p:nvPr/>
        </p:nvGraphicFramePr>
        <p:xfrm>
          <a:off x="2434872" y="3756684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4532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7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930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67271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1277522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71C8037-0B4D-0562-03DE-13D2FF04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BAACF-276E-128E-C985-34043097E08C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AB2-C140-1E20-0E90-92D3A4EDFC04}"/>
              </a:ext>
            </a:extLst>
          </p:cNvPr>
          <p:cNvSpPr txBox="1"/>
          <p:nvPr/>
        </p:nvSpPr>
        <p:spPr>
          <a:xfrm>
            <a:off x="7416133" y="2923276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D5C3D-2466-1182-3299-E1D74D221A31}"/>
              </a:ext>
            </a:extLst>
          </p:cNvPr>
          <p:cNvSpPr txBox="1"/>
          <p:nvPr/>
        </p:nvSpPr>
        <p:spPr>
          <a:xfrm>
            <a:off x="3840912" y="292327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0503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DA938-71DE-A15F-D506-F6BDDA0107F6}"/>
              </a:ext>
            </a:extLst>
          </p:cNvPr>
          <p:cNvSpPr txBox="1"/>
          <p:nvPr/>
        </p:nvSpPr>
        <p:spPr>
          <a:xfrm>
            <a:off x="36719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6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80848"/>
              </p:ext>
            </p:extLst>
          </p:nvPr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20918"/>
              </p:ext>
            </p:extLst>
          </p:nvPr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21043"/>
              </p:ext>
            </p:extLst>
          </p:nvPr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85790"/>
              </p:ext>
            </p:extLst>
          </p:nvPr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51983"/>
              </p:ext>
            </p:extLst>
          </p:nvPr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99899"/>
              </p:ext>
            </p:extLst>
          </p:nvPr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90575"/>
              </p:ext>
            </p:extLst>
          </p:nvPr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EE549-73AC-34E5-1C5E-4D5FE5B3F11E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endParaRPr lang="en-SG" sz="2800" b="1" u="sng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2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36588"/>
              </p:ext>
            </p:extLst>
          </p:nvPr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6995"/>
              </p:ext>
            </p:extLst>
          </p:nvPr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53183"/>
              </p:ext>
            </p:extLst>
          </p:nvPr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16122"/>
              </p:ext>
            </p:extLst>
          </p:nvPr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30210"/>
              </p:ext>
            </p:extLst>
          </p:nvPr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64289"/>
              </p:ext>
            </p:extLst>
          </p:nvPr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87500"/>
              </p:ext>
            </p:extLst>
          </p:nvPr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</p:spTree>
    <p:extLst>
      <p:ext uri="{BB962C8B-B14F-4D97-AF65-F5344CB8AC3E}">
        <p14:creationId xmlns:p14="http://schemas.microsoft.com/office/powerpoint/2010/main" val="337630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0D2E6-5B9D-38ED-60DD-77D6C236D5D5}"/>
              </a:ext>
            </a:extLst>
          </p:cNvPr>
          <p:cNvSpPr txBox="1"/>
          <p:nvPr/>
        </p:nvSpPr>
        <p:spPr>
          <a:xfrm>
            <a:off x="4291933" y="63336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8D40C-84B4-6832-91B2-9D64FBDB5B9E}"/>
              </a:ext>
            </a:extLst>
          </p:cNvPr>
          <p:cNvSpPr txBox="1"/>
          <p:nvPr/>
        </p:nvSpPr>
        <p:spPr>
          <a:xfrm>
            <a:off x="9709092" y="1556541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498F-D6CE-FD24-260F-7CC786A60B4C}"/>
              </a:ext>
            </a:extLst>
          </p:cNvPr>
          <p:cNvSpPr txBox="1"/>
          <p:nvPr/>
        </p:nvSpPr>
        <p:spPr>
          <a:xfrm>
            <a:off x="5641917" y="2476798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15033-CAC1-5BF0-D689-8D92A29899F3}"/>
              </a:ext>
            </a:extLst>
          </p:cNvPr>
          <p:cNvSpPr txBox="1"/>
          <p:nvPr/>
        </p:nvSpPr>
        <p:spPr>
          <a:xfrm>
            <a:off x="8356542" y="3404834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A11C-6619-23F4-D54C-5470D98BEFB3}"/>
              </a:ext>
            </a:extLst>
          </p:cNvPr>
          <p:cNvSpPr txBox="1"/>
          <p:nvPr/>
        </p:nvSpPr>
        <p:spPr>
          <a:xfrm>
            <a:off x="5641917" y="430214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34171-998A-FE47-634F-99797A4ADF2C}"/>
              </a:ext>
            </a:extLst>
          </p:cNvPr>
          <p:cNvSpPr txBox="1"/>
          <p:nvPr/>
        </p:nvSpPr>
        <p:spPr>
          <a:xfrm>
            <a:off x="8353368" y="5222339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8DB0E-28E6-952B-DC08-370D97733ECA}"/>
              </a:ext>
            </a:extLst>
          </p:cNvPr>
          <p:cNvSpPr txBox="1"/>
          <p:nvPr/>
        </p:nvSpPr>
        <p:spPr>
          <a:xfrm>
            <a:off x="8353368" y="6143238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6329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0D2E6-5B9D-38ED-60DD-77D6C236D5D5}"/>
              </a:ext>
            </a:extLst>
          </p:cNvPr>
          <p:cNvSpPr txBox="1"/>
          <p:nvPr/>
        </p:nvSpPr>
        <p:spPr>
          <a:xfrm>
            <a:off x="4291933" y="63336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8D40C-84B4-6832-91B2-9D64FBDB5B9E}"/>
              </a:ext>
            </a:extLst>
          </p:cNvPr>
          <p:cNvSpPr txBox="1"/>
          <p:nvPr/>
        </p:nvSpPr>
        <p:spPr>
          <a:xfrm>
            <a:off x="9709092" y="1556541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498F-D6CE-FD24-260F-7CC786A60B4C}"/>
              </a:ext>
            </a:extLst>
          </p:cNvPr>
          <p:cNvSpPr txBox="1"/>
          <p:nvPr/>
        </p:nvSpPr>
        <p:spPr>
          <a:xfrm>
            <a:off x="5641917" y="2476798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15033-CAC1-5BF0-D689-8D92A29899F3}"/>
              </a:ext>
            </a:extLst>
          </p:cNvPr>
          <p:cNvSpPr txBox="1"/>
          <p:nvPr/>
        </p:nvSpPr>
        <p:spPr>
          <a:xfrm>
            <a:off x="8356542" y="3404834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A11C-6619-23F4-D54C-5470D98BEFB3}"/>
              </a:ext>
            </a:extLst>
          </p:cNvPr>
          <p:cNvSpPr txBox="1"/>
          <p:nvPr/>
        </p:nvSpPr>
        <p:spPr>
          <a:xfrm>
            <a:off x="5641917" y="430214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34171-998A-FE47-634F-99797A4ADF2C}"/>
              </a:ext>
            </a:extLst>
          </p:cNvPr>
          <p:cNvSpPr txBox="1"/>
          <p:nvPr/>
        </p:nvSpPr>
        <p:spPr>
          <a:xfrm>
            <a:off x="8353368" y="5222339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8DB0E-28E6-952B-DC08-370D97733ECA}"/>
              </a:ext>
            </a:extLst>
          </p:cNvPr>
          <p:cNvSpPr txBox="1"/>
          <p:nvPr/>
        </p:nvSpPr>
        <p:spPr>
          <a:xfrm>
            <a:off x="8353368" y="6143238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810E-2005-7B1A-96E6-DA9ED2BFB74F}"/>
              </a:ext>
            </a:extLst>
          </p:cNvPr>
          <p:cNvSpPr txBox="1"/>
          <p:nvPr/>
        </p:nvSpPr>
        <p:spPr>
          <a:xfrm>
            <a:off x="3425245" y="63653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79E13-74FC-BE77-4B49-34A47E5CECF4}"/>
              </a:ext>
            </a:extLst>
          </p:cNvPr>
          <p:cNvSpPr txBox="1"/>
          <p:nvPr/>
        </p:nvSpPr>
        <p:spPr>
          <a:xfrm>
            <a:off x="2073274" y="1553770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3A5DE-D6C6-8FCD-DF68-4860E0D305F9}"/>
              </a:ext>
            </a:extLst>
          </p:cNvPr>
          <p:cNvSpPr txBox="1"/>
          <p:nvPr/>
        </p:nvSpPr>
        <p:spPr>
          <a:xfrm>
            <a:off x="3425245" y="246917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6ACAF-F6CE-8095-7697-F97C24F501D9}"/>
              </a:ext>
            </a:extLst>
          </p:cNvPr>
          <p:cNvSpPr txBox="1"/>
          <p:nvPr/>
        </p:nvSpPr>
        <p:spPr>
          <a:xfrm>
            <a:off x="3425245" y="339002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5BBBDE-9149-BE90-66BF-9DF5A87300E2}"/>
              </a:ext>
            </a:extLst>
          </p:cNvPr>
          <p:cNvSpPr txBox="1"/>
          <p:nvPr/>
        </p:nvSpPr>
        <p:spPr>
          <a:xfrm>
            <a:off x="4782558" y="4304524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70C42-4F76-93A5-5874-D6D088B69728}"/>
              </a:ext>
            </a:extLst>
          </p:cNvPr>
          <p:cNvSpPr txBox="1"/>
          <p:nvPr/>
        </p:nvSpPr>
        <p:spPr>
          <a:xfrm>
            <a:off x="4784638" y="522606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76F87-1418-B441-A49F-C9DF1BA20D60}"/>
              </a:ext>
            </a:extLst>
          </p:cNvPr>
          <p:cNvSpPr txBox="1"/>
          <p:nvPr/>
        </p:nvSpPr>
        <p:spPr>
          <a:xfrm>
            <a:off x="6137188" y="614323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8214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0D2E6-5B9D-38ED-60DD-77D6C236D5D5}"/>
              </a:ext>
            </a:extLst>
          </p:cNvPr>
          <p:cNvSpPr txBox="1"/>
          <p:nvPr/>
        </p:nvSpPr>
        <p:spPr>
          <a:xfrm>
            <a:off x="4291933" y="63336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8D40C-84B4-6832-91B2-9D64FBDB5B9E}"/>
              </a:ext>
            </a:extLst>
          </p:cNvPr>
          <p:cNvSpPr txBox="1"/>
          <p:nvPr/>
        </p:nvSpPr>
        <p:spPr>
          <a:xfrm>
            <a:off x="9709092" y="1556541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498F-D6CE-FD24-260F-7CC786A60B4C}"/>
              </a:ext>
            </a:extLst>
          </p:cNvPr>
          <p:cNvSpPr txBox="1"/>
          <p:nvPr/>
        </p:nvSpPr>
        <p:spPr>
          <a:xfrm>
            <a:off x="5641917" y="2476798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15033-CAC1-5BF0-D689-8D92A29899F3}"/>
              </a:ext>
            </a:extLst>
          </p:cNvPr>
          <p:cNvSpPr txBox="1"/>
          <p:nvPr/>
        </p:nvSpPr>
        <p:spPr>
          <a:xfrm>
            <a:off x="8356542" y="3404834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A11C-6619-23F4-D54C-5470D98BEFB3}"/>
              </a:ext>
            </a:extLst>
          </p:cNvPr>
          <p:cNvSpPr txBox="1"/>
          <p:nvPr/>
        </p:nvSpPr>
        <p:spPr>
          <a:xfrm>
            <a:off x="5641917" y="430214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34171-998A-FE47-634F-99797A4ADF2C}"/>
              </a:ext>
            </a:extLst>
          </p:cNvPr>
          <p:cNvSpPr txBox="1"/>
          <p:nvPr/>
        </p:nvSpPr>
        <p:spPr>
          <a:xfrm>
            <a:off x="8353368" y="5222339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8DB0E-28E6-952B-DC08-370D97733ECA}"/>
              </a:ext>
            </a:extLst>
          </p:cNvPr>
          <p:cNvSpPr txBox="1"/>
          <p:nvPr/>
        </p:nvSpPr>
        <p:spPr>
          <a:xfrm>
            <a:off x="8353368" y="6143238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810E-2005-7B1A-96E6-DA9ED2BFB74F}"/>
              </a:ext>
            </a:extLst>
          </p:cNvPr>
          <p:cNvSpPr txBox="1"/>
          <p:nvPr/>
        </p:nvSpPr>
        <p:spPr>
          <a:xfrm>
            <a:off x="3425245" y="63653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79E13-74FC-BE77-4B49-34A47E5CECF4}"/>
              </a:ext>
            </a:extLst>
          </p:cNvPr>
          <p:cNvSpPr txBox="1"/>
          <p:nvPr/>
        </p:nvSpPr>
        <p:spPr>
          <a:xfrm>
            <a:off x="2073274" y="1553770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3A5DE-D6C6-8FCD-DF68-4860E0D305F9}"/>
              </a:ext>
            </a:extLst>
          </p:cNvPr>
          <p:cNvSpPr txBox="1"/>
          <p:nvPr/>
        </p:nvSpPr>
        <p:spPr>
          <a:xfrm>
            <a:off x="3425245" y="246917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6ACAF-F6CE-8095-7697-F97C24F501D9}"/>
              </a:ext>
            </a:extLst>
          </p:cNvPr>
          <p:cNvSpPr txBox="1"/>
          <p:nvPr/>
        </p:nvSpPr>
        <p:spPr>
          <a:xfrm>
            <a:off x="3425245" y="339002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5BBBDE-9149-BE90-66BF-9DF5A87300E2}"/>
              </a:ext>
            </a:extLst>
          </p:cNvPr>
          <p:cNvSpPr txBox="1"/>
          <p:nvPr/>
        </p:nvSpPr>
        <p:spPr>
          <a:xfrm>
            <a:off x="4782558" y="4304524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70C42-4F76-93A5-5874-D6D088B69728}"/>
              </a:ext>
            </a:extLst>
          </p:cNvPr>
          <p:cNvSpPr txBox="1"/>
          <p:nvPr/>
        </p:nvSpPr>
        <p:spPr>
          <a:xfrm>
            <a:off x="4784638" y="522606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76F87-1418-B441-A49F-C9DF1BA20D60}"/>
              </a:ext>
            </a:extLst>
          </p:cNvPr>
          <p:cNvSpPr txBox="1"/>
          <p:nvPr/>
        </p:nvSpPr>
        <p:spPr>
          <a:xfrm>
            <a:off x="6137188" y="614323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81D866-2402-44BB-BF73-2915CD7D0201}"/>
              </a:ext>
            </a:extLst>
          </p:cNvPr>
          <p:cNvSpPr/>
          <p:nvPr/>
        </p:nvSpPr>
        <p:spPr>
          <a:xfrm>
            <a:off x="2020094" y="1032663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79A69A-280E-7729-B44D-F1196DCF830A}"/>
              </a:ext>
            </a:extLst>
          </p:cNvPr>
          <p:cNvSpPr/>
          <p:nvPr/>
        </p:nvSpPr>
        <p:spPr>
          <a:xfrm>
            <a:off x="661987" y="1951678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98A2B-B55C-577C-63CA-6B560F1C9DAE}"/>
              </a:ext>
            </a:extLst>
          </p:cNvPr>
          <p:cNvSpPr/>
          <p:nvPr/>
        </p:nvSpPr>
        <p:spPr>
          <a:xfrm>
            <a:off x="2020094" y="2859902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C3852-BA8F-7EAA-A97E-B8F674B6C2F2}"/>
              </a:ext>
            </a:extLst>
          </p:cNvPr>
          <p:cNvSpPr/>
          <p:nvPr/>
        </p:nvSpPr>
        <p:spPr>
          <a:xfrm>
            <a:off x="2020094" y="3785946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062CF3-6043-56DD-8745-6A5E7D474CCD}"/>
              </a:ext>
            </a:extLst>
          </p:cNvPr>
          <p:cNvSpPr/>
          <p:nvPr/>
        </p:nvSpPr>
        <p:spPr>
          <a:xfrm>
            <a:off x="3379813" y="4701866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2DF82-EFBA-8DAC-F715-A16581AD033D}"/>
              </a:ext>
            </a:extLst>
          </p:cNvPr>
          <p:cNvSpPr/>
          <p:nvPr/>
        </p:nvSpPr>
        <p:spPr>
          <a:xfrm>
            <a:off x="3379813" y="5615982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6D8A70-4546-45D8-D6EA-409BB00C3B14}"/>
              </a:ext>
            </a:extLst>
          </p:cNvPr>
          <p:cNvSpPr/>
          <p:nvPr/>
        </p:nvSpPr>
        <p:spPr>
          <a:xfrm>
            <a:off x="4724295" y="6533418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</p:spTree>
    <p:extLst>
      <p:ext uri="{BB962C8B-B14F-4D97-AF65-F5344CB8AC3E}">
        <p14:creationId xmlns:p14="http://schemas.microsoft.com/office/powerpoint/2010/main" val="334843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0D2E6-5B9D-38ED-60DD-77D6C236D5D5}"/>
              </a:ext>
            </a:extLst>
          </p:cNvPr>
          <p:cNvSpPr txBox="1"/>
          <p:nvPr/>
        </p:nvSpPr>
        <p:spPr>
          <a:xfrm>
            <a:off x="4291933" y="63336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8D40C-84B4-6832-91B2-9D64FBDB5B9E}"/>
              </a:ext>
            </a:extLst>
          </p:cNvPr>
          <p:cNvSpPr txBox="1"/>
          <p:nvPr/>
        </p:nvSpPr>
        <p:spPr>
          <a:xfrm>
            <a:off x="9709092" y="1556541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498F-D6CE-FD24-260F-7CC786A60B4C}"/>
              </a:ext>
            </a:extLst>
          </p:cNvPr>
          <p:cNvSpPr txBox="1"/>
          <p:nvPr/>
        </p:nvSpPr>
        <p:spPr>
          <a:xfrm>
            <a:off x="5641917" y="2469178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15033-CAC1-5BF0-D689-8D92A29899F3}"/>
              </a:ext>
            </a:extLst>
          </p:cNvPr>
          <p:cNvSpPr txBox="1"/>
          <p:nvPr/>
        </p:nvSpPr>
        <p:spPr>
          <a:xfrm>
            <a:off x="8356542" y="3397214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A11C-6619-23F4-D54C-5470D98BEFB3}"/>
              </a:ext>
            </a:extLst>
          </p:cNvPr>
          <p:cNvSpPr txBox="1"/>
          <p:nvPr/>
        </p:nvSpPr>
        <p:spPr>
          <a:xfrm>
            <a:off x="5641917" y="430214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34171-998A-FE47-634F-99797A4ADF2C}"/>
              </a:ext>
            </a:extLst>
          </p:cNvPr>
          <p:cNvSpPr txBox="1"/>
          <p:nvPr/>
        </p:nvSpPr>
        <p:spPr>
          <a:xfrm>
            <a:off x="8353368" y="5222339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8DB0E-28E6-952B-DC08-370D97733ECA}"/>
              </a:ext>
            </a:extLst>
          </p:cNvPr>
          <p:cNvSpPr txBox="1"/>
          <p:nvPr/>
        </p:nvSpPr>
        <p:spPr>
          <a:xfrm>
            <a:off x="8353368" y="6143238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810E-2005-7B1A-96E6-DA9ED2BFB74F}"/>
              </a:ext>
            </a:extLst>
          </p:cNvPr>
          <p:cNvSpPr txBox="1"/>
          <p:nvPr/>
        </p:nvSpPr>
        <p:spPr>
          <a:xfrm>
            <a:off x="3425245" y="63653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79E13-74FC-BE77-4B49-34A47E5CECF4}"/>
              </a:ext>
            </a:extLst>
          </p:cNvPr>
          <p:cNvSpPr txBox="1"/>
          <p:nvPr/>
        </p:nvSpPr>
        <p:spPr>
          <a:xfrm>
            <a:off x="2073274" y="1553770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3A5DE-D6C6-8FCD-DF68-4860E0D305F9}"/>
              </a:ext>
            </a:extLst>
          </p:cNvPr>
          <p:cNvSpPr txBox="1"/>
          <p:nvPr/>
        </p:nvSpPr>
        <p:spPr>
          <a:xfrm>
            <a:off x="3425245" y="246917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6ACAF-F6CE-8095-7697-F97C24F501D9}"/>
              </a:ext>
            </a:extLst>
          </p:cNvPr>
          <p:cNvSpPr txBox="1"/>
          <p:nvPr/>
        </p:nvSpPr>
        <p:spPr>
          <a:xfrm>
            <a:off x="3425245" y="339002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5BBBDE-9149-BE90-66BF-9DF5A87300E2}"/>
              </a:ext>
            </a:extLst>
          </p:cNvPr>
          <p:cNvSpPr txBox="1"/>
          <p:nvPr/>
        </p:nvSpPr>
        <p:spPr>
          <a:xfrm>
            <a:off x="4782558" y="4304524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70C42-4F76-93A5-5874-D6D088B69728}"/>
              </a:ext>
            </a:extLst>
          </p:cNvPr>
          <p:cNvSpPr txBox="1"/>
          <p:nvPr/>
        </p:nvSpPr>
        <p:spPr>
          <a:xfrm>
            <a:off x="4784638" y="5226066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76F87-1418-B441-A49F-C9DF1BA20D60}"/>
              </a:ext>
            </a:extLst>
          </p:cNvPr>
          <p:cNvSpPr txBox="1"/>
          <p:nvPr/>
        </p:nvSpPr>
        <p:spPr>
          <a:xfrm>
            <a:off x="6137188" y="6143238"/>
            <a:ext cx="4032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</a:t>
            </a:r>
            <a:endParaRPr lang="en-SG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81D866-2402-44BB-BF73-2915CD7D0201}"/>
              </a:ext>
            </a:extLst>
          </p:cNvPr>
          <p:cNvSpPr/>
          <p:nvPr/>
        </p:nvSpPr>
        <p:spPr>
          <a:xfrm>
            <a:off x="2020094" y="1032663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79A69A-280E-7729-B44D-F1196DCF830A}"/>
              </a:ext>
            </a:extLst>
          </p:cNvPr>
          <p:cNvSpPr/>
          <p:nvPr/>
        </p:nvSpPr>
        <p:spPr>
          <a:xfrm>
            <a:off x="661987" y="1951678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98A2B-B55C-577C-63CA-6B560F1C9DAE}"/>
              </a:ext>
            </a:extLst>
          </p:cNvPr>
          <p:cNvSpPr/>
          <p:nvPr/>
        </p:nvSpPr>
        <p:spPr>
          <a:xfrm>
            <a:off x="2020094" y="2859902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C3852-BA8F-7EAA-A97E-B8F674B6C2F2}"/>
              </a:ext>
            </a:extLst>
          </p:cNvPr>
          <p:cNvSpPr/>
          <p:nvPr/>
        </p:nvSpPr>
        <p:spPr>
          <a:xfrm>
            <a:off x="2020094" y="3785946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062CF3-6043-56DD-8745-6A5E7D474CCD}"/>
              </a:ext>
            </a:extLst>
          </p:cNvPr>
          <p:cNvSpPr/>
          <p:nvPr/>
        </p:nvSpPr>
        <p:spPr>
          <a:xfrm>
            <a:off x="3379813" y="4701866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2DF82-EFBA-8DAC-F715-A16581AD033D}"/>
              </a:ext>
            </a:extLst>
          </p:cNvPr>
          <p:cNvSpPr/>
          <p:nvPr/>
        </p:nvSpPr>
        <p:spPr>
          <a:xfrm>
            <a:off x="3379813" y="5615982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6D8A70-4546-45D8-D6EA-409BB00C3B14}"/>
              </a:ext>
            </a:extLst>
          </p:cNvPr>
          <p:cNvSpPr/>
          <p:nvPr/>
        </p:nvSpPr>
        <p:spPr>
          <a:xfrm>
            <a:off x="4724295" y="6533418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5935B0F-2D8F-6C2F-497E-76ECAA888D86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3400425" y="1002695"/>
            <a:ext cx="1093150" cy="172031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62F0FC-3093-3284-45CD-04070B5B82B2}"/>
              </a:ext>
            </a:extLst>
          </p:cNvPr>
          <p:cNvCxnSpPr>
            <a:cxnSpLocks/>
            <a:stCxn id="29" idx="3"/>
            <a:endCxn id="6" idx="2"/>
          </p:cNvCxnSpPr>
          <p:nvPr/>
        </p:nvCxnSpPr>
        <p:spPr>
          <a:xfrm flipV="1">
            <a:off x="2042318" y="1925873"/>
            <a:ext cx="7868416" cy="167868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423EE3B-343B-4E9F-670C-4D1C67F37ACC}"/>
              </a:ext>
            </a:extLst>
          </p:cNvPr>
          <p:cNvCxnSpPr>
            <a:cxnSpLocks/>
            <a:stCxn id="30" idx="3"/>
            <a:endCxn id="8" idx="2"/>
          </p:cNvCxnSpPr>
          <p:nvPr/>
        </p:nvCxnSpPr>
        <p:spPr>
          <a:xfrm flipV="1">
            <a:off x="3400425" y="2838510"/>
            <a:ext cx="2443134" cy="163455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B4C39A0-532E-28AB-8D82-C7CE576E4A10}"/>
              </a:ext>
            </a:extLst>
          </p:cNvPr>
          <p:cNvCxnSpPr>
            <a:cxnSpLocks/>
            <a:stCxn id="31" idx="3"/>
            <a:endCxn id="9" idx="2"/>
          </p:cNvCxnSpPr>
          <p:nvPr/>
        </p:nvCxnSpPr>
        <p:spPr>
          <a:xfrm flipV="1">
            <a:off x="3400425" y="3766546"/>
            <a:ext cx="5157759" cy="161463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E6B591-7B1F-A5D8-6284-FAAA766A52B2}"/>
              </a:ext>
            </a:extLst>
          </p:cNvPr>
          <p:cNvCxnSpPr>
            <a:cxnSpLocks/>
            <a:stCxn id="32" idx="3"/>
            <a:endCxn id="10" idx="2"/>
          </p:cNvCxnSpPr>
          <p:nvPr/>
        </p:nvCxnSpPr>
        <p:spPr>
          <a:xfrm flipV="1">
            <a:off x="4760144" y="4671475"/>
            <a:ext cx="1083415" cy="172454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FDB0B19-A03C-515C-E44E-613EF4B78A3D}"/>
              </a:ext>
            </a:extLst>
          </p:cNvPr>
          <p:cNvCxnSpPr>
            <a:cxnSpLocks/>
            <a:stCxn id="33" idx="3"/>
            <a:endCxn id="15" idx="2"/>
          </p:cNvCxnSpPr>
          <p:nvPr/>
        </p:nvCxnSpPr>
        <p:spPr>
          <a:xfrm flipV="1">
            <a:off x="4760144" y="5591671"/>
            <a:ext cx="3796453" cy="166374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B8DC316-F4DD-7F6D-E630-EE54D22379A8}"/>
              </a:ext>
            </a:extLst>
          </p:cNvPr>
          <p:cNvCxnSpPr>
            <a:cxnSpLocks/>
            <a:stCxn id="34" idx="3"/>
            <a:endCxn id="19" idx="2"/>
          </p:cNvCxnSpPr>
          <p:nvPr/>
        </p:nvCxnSpPr>
        <p:spPr>
          <a:xfrm flipV="1">
            <a:off x="6104626" y="6512570"/>
            <a:ext cx="2451971" cy="162911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00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5791144" y="1708523"/>
            <a:ext cx="603849" cy="5433647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3376245" y="4907025"/>
            <a:ext cx="543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sum(5,0,-2,-3)=0</a:t>
            </a:r>
          </a:p>
        </p:txBody>
      </p:sp>
    </p:spTree>
    <p:extLst>
      <p:ext uri="{BB962C8B-B14F-4D97-AF65-F5344CB8AC3E}">
        <p14:creationId xmlns:p14="http://schemas.microsoft.com/office/powerpoint/2010/main" val="5031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0D2E6-5B9D-38ED-60DD-77D6C236D5D5}"/>
              </a:ext>
            </a:extLst>
          </p:cNvPr>
          <p:cNvSpPr txBox="1"/>
          <p:nvPr/>
        </p:nvSpPr>
        <p:spPr>
          <a:xfrm>
            <a:off x="4291933" y="63336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8D40C-84B4-6832-91B2-9D64FBDB5B9E}"/>
              </a:ext>
            </a:extLst>
          </p:cNvPr>
          <p:cNvSpPr txBox="1"/>
          <p:nvPr/>
        </p:nvSpPr>
        <p:spPr>
          <a:xfrm>
            <a:off x="9709092" y="1556541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498F-D6CE-FD24-260F-7CC786A60B4C}"/>
              </a:ext>
            </a:extLst>
          </p:cNvPr>
          <p:cNvSpPr txBox="1"/>
          <p:nvPr/>
        </p:nvSpPr>
        <p:spPr>
          <a:xfrm>
            <a:off x="5641917" y="2469178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15033-CAC1-5BF0-D689-8D92A29899F3}"/>
              </a:ext>
            </a:extLst>
          </p:cNvPr>
          <p:cNvSpPr txBox="1"/>
          <p:nvPr/>
        </p:nvSpPr>
        <p:spPr>
          <a:xfrm>
            <a:off x="8356542" y="3397214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A11C-6619-23F4-D54C-5470D98BEFB3}"/>
              </a:ext>
            </a:extLst>
          </p:cNvPr>
          <p:cNvSpPr txBox="1"/>
          <p:nvPr/>
        </p:nvSpPr>
        <p:spPr>
          <a:xfrm>
            <a:off x="5641917" y="4302143"/>
            <a:ext cx="403284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34171-998A-FE47-634F-99797A4ADF2C}"/>
              </a:ext>
            </a:extLst>
          </p:cNvPr>
          <p:cNvSpPr txBox="1"/>
          <p:nvPr/>
        </p:nvSpPr>
        <p:spPr>
          <a:xfrm>
            <a:off x="8353368" y="5222339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8DB0E-28E6-952B-DC08-370D97733ECA}"/>
              </a:ext>
            </a:extLst>
          </p:cNvPr>
          <p:cNvSpPr txBox="1"/>
          <p:nvPr/>
        </p:nvSpPr>
        <p:spPr>
          <a:xfrm>
            <a:off x="8353368" y="6143238"/>
            <a:ext cx="406458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j</a:t>
            </a:r>
            <a:endParaRPr lang="en-SG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81D866-2402-44BB-BF73-2915CD7D0201}"/>
              </a:ext>
            </a:extLst>
          </p:cNvPr>
          <p:cNvSpPr/>
          <p:nvPr/>
        </p:nvSpPr>
        <p:spPr>
          <a:xfrm>
            <a:off x="2020094" y="1032663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79A69A-280E-7729-B44D-F1196DCF830A}"/>
              </a:ext>
            </a:extLst>
          </p:cNvPr>
          <p:cNvSpPr/>
          <p:nvPr/>
        </p:nvSpPr>
        <p:spPr>
          <a:xfrm>
            <a:off x="661987" y="1951678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98A2B-B55C-577C-63CA-6B560F1C9DAE}"/>
              </a:ext>
            </a:extLst>
          </p:cNvPr>
          <p:cNvSpPr/>
          <p:nvPr/>
        </p:nvSpPr>
        <p:spPr>
          <a:xfrm>
            <a:off x="2020094" y="2859902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C3852-BA8F-7EAA-A97E-B8F674B6C2F2}"/>
              </a:ext>
            </a:extLst>
          </p:cNvPr>
          <p:cNvSpPr/>
          <p:nvPr/>
        </p:nvSpPr>
        <p:spPr>
          <a:xfrm>
            <a:off x="2020094" y="3785946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062CF3-6043-56DD-8745-6A5E7D474CCD}"/>
              </a:ext>
            </a:extLst>
          </p:cNvPr>
          <p:cNvSpPr/>
          <p:nvPr/>
        </p:nvSpPr>
        <p:spPr>
          <a:xfrm>
            <a:off x="3379813" y="4701866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2DF82-EFBA-8DAC-F715-A16581AD033D}"/>
              </a:ext>
            </a:extLst>
          </p:cNvPr>
          <p:cNvSpPr/>
          <p:nvPr/>
        </p:nvSpPr>
        <p:spPr>
          <a:xfrm>
            <a:off x="3379813" y="5615982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6D8A70-4546-45D8-D6EA-409BB00C3B14}"/>
              </a:ext>
            </a:extLst>
          </p:cNvPr>
          <p:cNvSpPr/>
          <p:nvPr/>
        </p:nvSpPr>
        <p:spPr>
          <a:xfrm>
            <a:off x="4724295" y="6533418"/>
            <a:ext cx="1380331" cy="284126"/>
          </a:xfrm>
          <a:prstGeom prst="rect">
            <a:avLst/>
          </a:prstGeom>
          <a:solidFill>
            <a:srgbClr val="A20000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i-1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5935B0F-2D8F-6C2F-497E-76ECAA888D86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3400425" y="1002695"/>
            <a:ext cx="1093150" cy="172031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62F0FC-3093-3284-45CD-04070B5B82B2}"/>
              </a:ext>
            </a:extLst>
          </p:cNvPr>
          <p:cNvCxnSpPr>
            <a:cxnSpLocks/>
            <a:stCxn id="29" idx="3"/>
            <a:endCxn id="6" idx="2"/>
          </p:cNvCxnSpPr>
          <p:nvPr/>
        </p:nvCxnSpPr>
        <p:spPr>
          <a:xfrm flipV="1">
            <a:off x="2042318" y="1925873"/>
            <a:ext cx="7868416" cy="167868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423EE3B-343B-4E9F-670C-4D1C67F37ACC}"/>
              </a:ext>
            </a:extLst>
          </p:cNvPr>
          <p:cNvCxnSpPr>
            <a:cxnSpLocks/>
            <a:stCxn id="30" idx="3"/>
            <a:endCxn id="8" idx="2"/>
          </p:cNvCxnSpPr>
          <p:nvPr/>
        </p:nvCxnSpPr>
        <p:spPr>
          <a:xfrm flipV="1">
            <a:off x="3400425" y="2838510"/>
            <a:ext cx="2443134" cy="163455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B4C39A0-532E-28AB-8D82-C7CE576E4A10}"/>
              </a:ext>
            </a:extLst>
          </p:cNvPr>
          <p:cNvCxnSpPr>
            <a:cxnSpLocks/>
            <a:stCxn id="31" idx="3"/>
            <a:endCxn id="9" idx="2"/>
          </p:cNvCxnSpPr>
          <p:nvPr/>
        </p:nvCxnSpPr>
        <p:spPr>
          <a:xfrm flipV="1">
            <a:off x="3400425" y="3766546"/>
            <a:ext cx="5157759" cy="161463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E6B591-7B1F-A5D8-6284-FAAA766A52B2}"/>
              </a:ext>
            </a:extLst>
          </p:cNvPr>
          <p:cNvCxnSpPr>
            <a:cxnSpLocks/>
            <a:stCxn id="32" idx="3"/>
            <a:endCxn id="10" idx="2"/>
          </p:cNvCxnSpPr>
          <p:nvPr/>
        </p:nvCxnSpPr>
        <p:spPr>
          <a:xfrm flipV="1">
            <a:off x="4760144" y="4671475"/>
            <a:ext cx="1083415" cy="172454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FDB0B19-A03C-515C-E44E-613EF4B78A3D}"/>
              </a:ext>
            </a:extLst>
          </p:cNvPr>
          <p:cNvCxnSpPr>
            <a:cxnSpLocks/>
            <a:stCxn id="33" idx="3"/>
            <a:endCxn id="15" idx="2"/>
          </p:cNvCxnSpPr>
          <p:nvPr/>
        </p:nvCxnSpPr>
        <p:spPr>
          <a:xfrm flipV="1">
            <a:off x="4760144" y="5591671"/>
            <a:ext cx="3796453" cy="166374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B8DC316-F4DD-7F6D-E630-EE54D22379A8}"/>
              </a:ext>
            </a:extLst>
          </p:cNvPr>
          <p:cNvCxnSpPr>
            <a:cxnSpLocks/>
            <a:stCxn id="34" idx="3"/>
            <a:endCxn id="19" idx="2"/>
          </p:cNvCxnSpPr>
          <p:nvPr/>
        </p:nvCxnSpPr>
        <p:spPr>
          <a:xfrm flipV="1">
            <a:off x="6104626" y="6512570"/>
            <a:ext cx="2451971" cy="162911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4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76F703AA-DDAB-1BEA-2AEC-C832AA03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585882"/>
            <a:ext cx="422261" cy="422261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44BF754B-624B-8733-43A5-960BC2F3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585882"/>
            <a:ext cx="422261" cy="422261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9CBDCE61-98B3-A536-610C-04CD2C68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59" y="1499500"/>
            <a:ext cx="422261" cy="422261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E5B6FEE8-1DA5-A1BD-8A7D-5EBD4871E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861" y="1499500"/>
            <a:ext cx="422261" cy="422261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9F8B2F47-470F-5071-F5F2-5B470111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2425081"/>
            <a:ext cx="422261" cy="422261"/>
          </a:xfrm>
          <a:prstGeom prst="rect">
            <a:avLst/>
          </a:prstGeom>
        </p:spPr>
      </p:pic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1FA08C39-1771-7EDE-D145-3699F4AC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2425081"/>
            <a:ext cx="422261" cy="422261"/>
          </a:xfrm>
          <a:prstGeom prst="rect">
            <a:avLst/>
          </a:prstGeom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8B7F4517-F153-201A-44A2-EEE956ED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4251325"/>
            <a:ext cx="422261" cy="422261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D8250CFB-9E22-ACA0-E7E9-69311DB03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4251325"/>
            <a:ext cx="422261" cy="422261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E9FBF6DF-4589-4FE0-2B7D-373EE26B8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3333890"/>
            <a:ext cx="422261" cy="422261"/>
          </a:xfrm>
          <a:prstGeom prst="rect">
            <a:avLst/>
          </a:prstGeom>
        </p:spPr>
      </p:pic>
      <p:pic>
        <p:nvPicPr>
          <p:cNvPr id="50" name="Picture 49" descr="Text&#10;&#10;Description automatically generated">
            <a:extLst>
              <a:ext uri="{FF2B5EF4-FFF2-40B4-BE49-F238E27FC236}">
                <a16:creationId xmlns:a16="http://schemas.microsoft.com/office/drawing/2014/main" id="{08E66988-20E1-2AE8-A77D-F91D2F98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3333890"/>
            <a:ext cx="422261" cy="422261"/>
          </a:xfrm>
          <a:prstGeom prst="rect">
            <a:avLst/>
          </a:prstGeom>
        </p:spPr>
      </p:pic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98CDF0D2-D0CC-5731-EA84-9BF5F184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5168761"/>
            <a:ext cx="422261" cy="422261"/>
          </a:xfrm>
          <a:prstGeom prst="rect">
            <a:avLst/>
          </a:prstGeom>
        </p:spPr>
      </p:pic>
      <p:pic>
        <p:nvPicPr>
          <p:cNvPr id="53" name="Picture 52" descr="Text&#10;&#10;Description automatically generated">
            <a:extLst>
              <a:ext uri="{FF2B5EF4-FFF2-40B4-BE49-F238E27FC236}">
                <a16:creationId xmlns:a16="http://schemas.microsoft.com/office/drawing/2014/main" id="{0D47E583-DE6B-261A-A9B0-286E9442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5168761"/>
            <a:ext cx="422261" cy="422261"/>
          </a:xfrm>
          <a:prstGeom prst="rect">
            <a:avLst/>
          </a:prstGeom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6128409"/>
            <a:ext cx="422261" cy="422261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6128409"/>
            <a:ext cx="422261" cy="4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17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76306"/>
              </p:ext>
            </p:extLst>
          </p:nvPr>
        </p:nvGraphicFramePr>
        <p:xfrm>
          <a:off x="2031999" y="46741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B2538-2B6F-59ED-599F-1B5AC9E7D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06224"/>
              </p:ext>
            </p:extLst>
          </p:nvPr>
        </p:nvGraphicFramePr>
        <p:xfrm>
          <a:off x="2031999" y="1384854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41641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1D343B-86D4-F50E-5BF7-4FC007F0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48509"/>
              </p:ext>
            </p:extLst>
          </p:nvPr>
        </p:nvGraphicFramePr>
        <p:xfrm>
          <a:off x="2031999" y="2301809"/>
          <a:ext cx="812800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44698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97B660B-A1D0-8318-2584-691E9387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43574"/>
              </p:ext>
            </p:extLst>
          </p:nvPr>
        </p:nvGraphicFramePr>
        <p:xfrm>
          <a:off x="2031999" y="321876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02A02F4-85F2-AE9D-65CB-F8C0EF27B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91452"/>
              </p:ext>
            </p:extLst>
          </p:nvPr>
        </p:nvGraphicFramePr>
        <p:xfrm>
          <a:off x="2031999" y="413619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10B19A-96A9-9AE6-7B0C-26C332733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34865"/>
              </p:ext>
            </p:extLst>
          </p:nvPr>
        </p:nvGraphicFramePr>
        <p:xfrm>
          <a:off x="2031999" y="5053634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21335D-43CF-6B00-6E0C-1C53202E8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50"/>
              </p:ext>
            </p:extLst>
          </p:nvPr>
        </p:nvGraphicFramePr>
        <p:xfrm>
          <a:off x="2031999" y="5971070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76F703AA-DDAB-1BEA-2AEC-C832AA03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585882"/>
            <a:ext cx="422261" cy="422261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44BF754B-624B-8733-43A5-960BC2F3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585882"/>
            <a:ext cx="422261" cy="422261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9CBDCE61-98B3-A536-610C-04CD2C68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59" y="1499500"/>
            <a:ext cx="422261" cy="422261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E5B6FEE8-1DA5-A1BD-8A7D-5EBD4871E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861" y="1499500"/>
            <a:ext cx="422261" cy="422261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9F8B2F47-470F-5071-F5F2-5B470111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2425081"/>
            <a:ext cx="422261" cy="422261"/>
          </a:xfrm>
          <a:prstGeom prst="rect">
            <a:avLst/>
          </a:prstGeom>
        </p:spPr>
      </p:pic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1FA08C39-1771-7EDE-D145-3699F4AC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2425081"/>
            <a:ext cx="422261" cy="422261"/>
          </a:xfrm>
          <a:prstGeom prst="rect">
            <a:avLst/>
          </a:prstGeom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8B7F4517-F153-201A-44A2-EEE956ED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4251325"/>
            <a:ext cx="422261" cy="422261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D8250CFB-9E22-ACA0-E7E9-69311DB03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4251325"/>
            <a:ext cx="422261" cy="422261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E9FBF6DF-4589-4FE0-2B7D-373EE26B8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3333890"/>
            <a:ext cx="422261" cy="422261"/>
          </a:xfrm>
          <a:prstGeom prst="rect">
            <a:avLst/>
          </a:prstGeom>
        </p:spPr>
      </p:pic>
      <p:pic>
        <p:nvPicPr>
          <p:cNvPr id="50" name="Picture 49" descr="Text&#10;&#10;Description automatically generated">
            <a:extLst>
              <a:ext uri="{FF2B5EF4-FFF2-40B4-BE49-F238E27FC236}">
                <a16:creationId xmlns:a16="http://schemas.microsoft.com/office/drawing/2014/main" id="{08E66988-20E1-2AE8-A77D-F91D2F98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3333890"/>
            <a:ext cx="422261" cy="422261"/>
          </a:xfrm>
          <a:prstGeom prst="rect">
            <a:avLst/>
          </a:prstGeom>
        </p:spPr>
      </p:pic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98CDF0D2-D0CC-5731-EA84-9BF5F184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5168761"/>
            <a:ext cx="422261" cy="422261"/>
          </a:xfrm>
          <a:prstGeom prst="rect">
            <a:avLst/>
          </a:prstGeom>
        </p:spPr>
      </p:pic>
      <p:pic>
        <p:nvPicPr>
          <p:cNvPr id="53" name="Picture 52" descr="Text&#10;&#10;Description automatically generated">
            <a:extLst>
              <a:ext uri="{FF2B5EF4-FFF2-40B4-BE49-F238E27FC236}">
                <a16:creationId xmlns:a16="http://schemas.microsoft.com/office/drawing/2014/main" id="{0D47E583-DE6B-261A-A9B0-286E9442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5168761"/>
            <a:ext cx="422261" cy="422261"/>
          </a:xfrm>
          <a:prstGeom prst="rect">
            <a:avLst/>
          </a:prstGeom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6128409"/>
            <a:ext cx="422261" cy="422261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6128409"/>
            <a:ext cx="422261" cy="4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18147"/>
              </p:ext>
            </p:extLst>
          </p:nvPr>
        </p:nvGraphicFramePr>
        <p:xfrm>
          <a:off x="2031999" y="5982318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02088"/>
              </p:ext>
            </p:extLst>
          </p:nvPr>
        </p:nvGraphicFramePr>
        <p:xfrm>
          <a:off x="2031999" y="484671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3F0560-6A45-E9C8-CBCD-60C31247C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4887"/>
              </p:ext>
            </p:extLst>
          </p:nvPr>
        </p:nvGraphicFramePr>
        <p:xfrm>
          <a:off x="681486" y="1389250"/>
          <a:ext cx="9478511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073">
                  <a:extLst>
                    <a:ext uri="{9D8B030D-6E8A-4147-A177-3AD203B41FA5}">
                      <a16:colId xmlns:a16="http://schemas.microsoft.com/office/drawing/2014/main" val="1634360225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588185-9E95-F5A4-B0E7-D57E2D97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88576"/>
              </p:ext>
            </p:extLst>
          </p:nvPr>
        </p:nvGraphicFramePr>
        <p:xfrm>
          <a:off x="2031999" y="229382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0591A-0814-AFF6-17A1-153A9C138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80345"/>
              </p:ext>
            </p:extLst>
          </p:nvPr>
        </p:nvGraphicFramePr>
        <p:xfrm>
          <a:off x="2031999" y="3198408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C3887F-A088-68AB-D551-679B98847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46077"/>
              </p:ext>
            </p:extLst>
          </p:nvPr>
        </p:nvGraphicFramePr>
        <p:xfrm>
          <a:off x="2031999" y="4102987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DA61C2-B2DC-4D1C-0E56-C8CF6168B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65387"/>
              </p:ext>
            </p:extLst>
          </p:nvPr>
        </p:nvGraphicFramePr>
        <p:xfrm>
          <a:off x="2031999" y="5007568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76F703AA-DDAB-1BEA-2AEC-C832AA03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585882"/>
            <a:ext cx="422261" cy="422261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44BF754B-624B-8733-43A5-960BC2F3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585882"/>
            <a:ext cx="422261" cy="422261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9CBDCE61-98B3-A536-610C-04CD2C68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59" y="1499500"/>
            <a:ext cx="422261" cy="422261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E5B6FEE8-1DA5-A1BD-8A7D-5EBD4871E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861" y="1499500"/>
            <a:ext cx="422261" cy="422261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9F8B2F47-470F-5071-F5F2-5B470111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2425081"/>
            <a:ext cx="422261" cy="422261"/>
          </a:xfrm>
          <a:prstGeom prst="rect">
            <a:avLst/>
          </a:prstGeom>
        </p:spPr>
      </p:pic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1FA08C39-1771-7EDE-D145-3699F4AC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2425081"/>
            <a:ext cx="422261" cy="422261"/>
          </a:xfrm>
          <a:prstGeom prst="rect">
            <a:avLst/>
          </a:prstGeom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8B7F4517-F153-201A-44A2-EEE956ED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4251325"/>
            <a:ext cx="422261" cy="422261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D8250CFB-9E22-ACA0-E7E9-69311DB03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4251325"/>
            <a:ext cx="422261" cy="422261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E9FBF6DF-4589-4FE0-2B7D-373EE26B8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3333890"/>
            <a:ext cx="422261" cy="422261"/>
          </a:xfrm>
          <a:prstGeom prst="rect">
            <a:avLst/>
          </a:prstGeom>
        </p:spPr>
      </p:pic>
      <p:pic>
        <p:nvPicPr>
          <p:cNvPr id="50" name="Picture 49" descr="Text&#10;&#10;Description automatically generated">
            <a:extLst>
              <a:ext uri="{FF2B5EF4-FFF2-40B4-BE49-F238E27FC236}">
                <a16:creationId xmlns:a16="http://schemas.microsoft.com/office/drawing/2014/main" id="{08E66988-20E1-2AE8-A77D-F91D2F98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3333890"/>
            <a:ext cx="422261" cy="422261"/>
          </a:xfrm>
          <a:prstGeom prst="rect">
            <a:avLst/>
          </a:prstGeom>
        </p:spPr>
      </p:pic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98CDF0D2-D0CC-5731-EA84-9BF5F184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5168761"/>
            <a:ext cx="422261" cy="422261"/>
          </a:xfrm>
          <a:prstGeom prst="rect">
            <a:avLst/>
          </a:prstGeom>
        </p:spPr>
      </p:pic>
      <p:pic>
        <p:nvPicPr>
          <p:cNvPr id="53" name="Picture 52" descr="Text&#10;&#10;Description automatically generated">
            <a:extLst>
              <a:ext uri="{FF2B5EF4-FFF2-40B4-BE49-F238E27FC236}">
                <a16:creationId xmlns:a16="http://schemas.microsoft.com/office/drawing/2014/main" id="{0D47E583-DE6B-261A-A9B0-286E9442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5168761"/>
            <a:ext cx="422261" cy="422261"/>
          </a:xfrm>
          <a:prstGeom prst="rect">
            <a:avLst/>
          </a:prstGeom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6128409"/>
            <a:ext cx="422261" cy="422261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6128409"/>
            <a:ext cx="422261" cy="4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551962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55816-6845-8468-F8E4-1527C00FBD64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EEF7C2C-9352-845E-3022-4E4093433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E0C5-F1CA-42A4-0513-F62A498E621A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51698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48518"/>
              </p:ext>
            </p:extLst>
          </p:nvPr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551962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3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5" y="3540546"/>
            <a:ext cx="486822" cy="486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6F1B8A-C473-3BA9-6606-8DA27CB25521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3151BEB-BAF1-5A70-2CCD-3CD2A09F5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5A1160-2670-28C1-D637-F71CB6AA666C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23220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551962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3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69" y="3540546"/>
            <a:ext cx="486822" cy="4868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60485E-5CE8-17DB-9E5F-AF863FD23DF4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2B14CF-0250-AE6C-26F5-D383353F6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BB5A4-1257-447E-7244-C35837C2E860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78658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551962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3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00" y="3540546"/>
            <a:ext cx="486822" cy="48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AB6C5F-3075-86D1-DA15-90FC6FD604D6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F9682D2-99D9-FD73-95B2-19F8BCC17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633267-E8A9-2B54-F2D0-203BE3B7BE5A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9753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551962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3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46" y="3540546"/>
            <a:ext cx="486822" cy="48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E553A6-5FF1-7DB9-BAEE-D8051E4C438F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80A5AF6-E835-F017-8510-FE7D64ED8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374531-5678-0691-2266-5D8918A10C09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386622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551962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3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94" y="3540546"/>
            <a:ext cx="486822" cy="48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1CA5C-EDF1-73F8-688A-B16CF05A0F45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0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3B5C630-894E-FEC3-6288-41FDDC940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BB0A3-B76B-2829-9382-8E21207B17A3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425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0D41-8C84-5246-5067-F3735523030D}"/>
              </a:ext>
            </a:extLst>
          </p:cNvPr>
          <p:cNvSpPr txBox="1"/>
          <p:nvPr/>
        </p:nvSpPr>
        <p:spPr>
          <a:xfrm>
            <a:off x="655782" y="176991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k = 5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C39FE4-9E64-FE3D-331D-0530B38F34BF}"/>
              </a:ext>
            </a:extLst>
          </p:cNvPr>
          <p:cNvSpPr/>
          <p:nvPr/>
        </p:nvSpPr>
        <p:spPr>
          <a:xfrm rot="16200000">
            <a:off x="6485739" y="2420698"/>
            <a:ext cx="603849" cy="4009293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D3B8-0F2E-3E9E-E9DA-5214B183F907}"/>
              </a:ext>
            </a:extLst>
          </p:cNvPr>
          <p:cNvSpPr txBox="1"/>
          <p:nvPr/>
        </p:nvSpPr>
        <p:spPr>
          <a:xfrm>
            <a:off x="4783017" y="4907025"/>
            <a:ext cx="400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sum(0,-2,-3)=-5</a:t>
            </a:r>
          </a:p>
        </p:txBody>
      </p:sp>
    </p:spTree>
    <p:extLst>
      <p:ext uri="{BB962C8B-B14F-4D97-AF65-F5344CB8AC3E}">
        <p14:creationId xmlns:p14="http://schemas.microsoft.com/office/powerpoint/2010/main" val="209291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551962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3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340" y="3540546"/>
            <a:ext cx="486822" cy="48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BC745A-B44C-533B-2AED-5660BBA97315}"/>
              </a:ext>
            </a:extLst>
          </p:cNvPr>
          <p:cNvSpPr txBox="1"/>
          <p:nvPr/>
        </p:nvSpPr>
        <p:spPr>
          <a:xfrm>
            <a:off x="4905578" y="4641149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A5B75-A99C-CE44-9D19-9FAE5445F24E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1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4DD8AAB-728D-4C05-B7F0-5949EAF8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13B5FA-790F-752E-5E96-35C513D024BF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92992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28048"/>
              </p:ext>
            </p:extLst>
          </p:nvPr>
        </p:nvGraphicFramePr>
        <p:xfrm>
          <a:off x="672860" y="2850168"/>
          <a:ext cx="948714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06">
                  <a:extLst>
                    <a:ext uri="{9D8B030D-6E8A-4147-A177-3AD203B41FA5}">
                      <a16:colId xmlns:a16="http://schemas.microsoft.com/office/drawing/2014/main" val="4164449038"/>
                    </a:ext>
                  </a:extLst>
                </a:gridCol>
                <a:gridCol w="1355306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5306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5306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5306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5306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5306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3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340" y="3540546"/>
            <a:ext cx="486822" cy="48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F4B2E-4467-1EF6-5B21-E35BBF573CFF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E3790-7AE9-D16F-6AAA-4299DB91859E}"/>
              </a:ext>
            </a:extLst>
          </p:cNvPr>
          <p:cNvSpPr txBox="1"/>
          <p:nvPr/>
        </p:nvSpPr>
        <p:spPr>
          <a:xfrm>
            <a:off x="4905578" y="4641149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E70C-D101-4090-BDA5-1F68924EDE3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E8EF156-5FFC-6226-2B59-89DC60E4B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572D5-A2A2-1E95-9914-2C6AF9B2C0D3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0579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78758"/>
              </p:ext>
            </p:extLst>
          </p:nvPr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20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14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8B027-5E04-2DE5-77DF-66D5D63EA558}"/>
              </a:ext>
            </a:extLst>
          </p:cNvPr>
          <p:cNvSpPr txBox="1"/>
          <p:nvPr/>
        </p:nvSpPr>
        <p:spPr>
          <a:xfrm>
            <a:off x="4905578" y="4649775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6439142-C24C-0A4E-E1FF-51118DA68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48FA7A-C8EF-D548-B2A2-82A521D13438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7270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20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00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8B027-5E04-2DE5-77DF-66D5D63EA558}"/>
              </a:ext>
            </a:extLst>
          </p:cNvPr>
          <p:cNvSpPr txBox="1"/>
          <p:nvPr/>
        </p:nvSpPr>
        <p:spPr>
          <a:xfrm>
            <a:off x="4905578" y="4649775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EA3D9319-E973-0F81-7C74-6B591F986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9BC7B7-C371-4557-15DC-AA43D1B595C4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19399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20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46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3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EA2FC78D-8874-0F94-8587-A4B931E1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628BF1-58EC-B882-BAAD-00B121DCD99C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0740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20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92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A096E-7F66-C98B-A6AD-2A77D520A345}"/>
              </a:ext>
            </a:extLst>
          </p:cNvPr>
          <p:cNvSpPr txBox="1"/>
          <p:nvPr/>
        </p:nvSpPr>
        <p:spPr>
          <a:xfrm>
            <a:off x="4905578" y="4649775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A414C84-8496-0BB4-7BB7-D7FB8D7A9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1FC34-7BB1-51CE-6AB2-2192E92B191F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6902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67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00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A096E-7F66-C98B-A6AD-2A77D520A345}"/>
              </a:ext>
            </a:extLst>
          </p:cNvPr>
          <p:cNvSpPr txBox="1"/>
          <p:nvPr/>
        </p:nvSpPr>
        <p:spPr>
          <a:xfrm>
            <a:off x="4905578" y="4649775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798453-032D-DF24-D909-C62FAA56B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42E54-F2FB-5F59-E945-3DA52A67FC00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5847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67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47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5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F51B7E0-FC1B-19D4-9D43-67074F1C7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DAECA-6EF2-EB6E-E784-368B2D0DC182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84835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67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96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10B22-030D-44E7-9BB9-04342BB16E03}"/>
              </a:ext>
            </a:extLst>
          </p:cNvPr>
          <p:cNvSpPr txBox="1"/>
          <p:nvPr/>
        </p:nvSpPr>
        <p:spPr>
          <a:xfrm>
            <a:off x="4905578" y="4649775"/>
            <a:ext cx="2380845" cy="400110"/>
          </a:xfrm>
          <a:prstGeom prst="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+= 1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C30D3D0-E0DD-675C-CA2F-94DD840D2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1FADF-FF09-C7AC-2032-1A1D01DEF032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57100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50168"/>
          <a:ext cx="8128002" cy="117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4321880" y="1685005"/>
            <a:ext cx="354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67" y="3540546"/>
            <a:ext cx="486822" cy="486822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927" y="3540546"/>
            <a:ext cx="486822" cy="48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38584-3849-4F0D-06C5-DBB5D62B63A3}"/>
              </a:ext>
            </a:extLst>
          </p:cNvPr>
          <p:cNvSpPr txBox="1"/>
          <p:nvPr/>
        </p:nvSpPr>
        <p:spPr>
          <a:xfrm>
            <a:off x="4905578" y="5345523"/>
            <a:ext cx="238084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ans</a:t>
            </a:r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= 6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C500EFB-848F-5E27-73DB-101354A09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5F158-5712-FF2C-97B2-6F54FFA92BF1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028647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5765</Words>
  <Application>Microsoft Office PowerPoint</Application>
  <PresentationFormat>Widescreen</PresentationFormat>
  <Paragraphs>2709</Paragraphs>
  <Slides>145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5" baseType="lpstr">
      <vt:lpstr>- apple sys</vt:lpstr>
      <vt:lpstr>-apple-system</vt:lpstr>
      <vt:lpstr>Arial</vt:lpstr>
      <vt:lpstr>Calibri</vt:lpstr>
      <vt:lpstr>Calibri Light</vt:lpstr>
      <vt:lpstr>Cambria Math</vt:lpstr>
      <vt:lpstr>Consolas</vt:lpstr>
      <vt:lpstr>Helvetica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Ng</dc:creator>
  <cp:lastModifiedBy>Tony Ng</cp:lastModifiedBy>
  <cp:revision>493</cp:revision>
  <dcterms:created xsi:type="dcterms:W3CDTF">2023-01-19T03:57:40Z</dcterms:created>
  <dcterms:modified xsi:type="dcterms:W3CDTF">2023-01-22T03:08:23Z</dcterms:modified>
</cp:coreProperties>
</file>