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70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smtClean="0">
                <a:solidFill>
                  <a:schemeClr val="accent1">
                    <a:lumMod val="75000"/>
                  </a:schemeClr>
                </a:solidFill>
                <a:latin typeface="Arial" panose="020B0604020202020204"/>
                <a:cs typeface="Arial" panose="020B0604020202020204"/>
              </a:rPr>
              <a:t>Tony </a:t>
            </a:r>
            <a:r>
              <a:rPr lang="en-US" sz="2000" b="1" dirty="0" err="1">
                <a:solidFill>
                  <a:schemeClr val="accent1">
                    <a:lumMod val="75000"/>
                  </a:schemeClr>
                </a:solidFill>
                <a:latin typeface="Arial" panose="020B0604020202020204"/>
                <a:cs typeface="Arial" panose="020B0604020202020204"/>
              </a:rPr>
              <a:t>N</a:t>
            </a:r>
            <a:r>
              <a:rPr lang="en-US" sz="2000" b="1" dirty="0" err="1" smtClean="0">
                <a:solidFill>
                  <a:schemeClr val="accent1">
                    <a:lumMod val="75000"/>
                  </a:schemeClr>
                </a:solidFill>
                <a:latin typeface="Arial" panose="020B0604020202020204"/>
                <a:cs typeface="Arial" panose="020B0604020202020204"/>
              </a:rPr>
              <a:t>oyel</a:t>
            </a:r>
            <a:r>
              <a:rPr lang="en-US" sz="2000" b="1" dirty="0" smtClean="0">
                <a:solidFill>
                  <a:schemeClr val="accent1">
                    <a:lumMod val="75000"/>
                  </a:schemeClr>
                </a:solidFill>
                <a:latin typeface="Arial" panose="020B0604020202020204"/>
                <a:cs typeface="Arial" panose="020B0604020202020204"/>
              </a:rPr>
              <a:t> S</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2021303557</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smtClean="0">
                <a:solidFill>
                  <a:schemeClr val="accent1">
                    <a:lumMod val="75000"/>
                  </a:schemeClr>
                </a:solidFill>
                <a:latin typeface="Arial" panose="020B0604020202020204"/>
                <a:cs typeface="Arial" panose="020B0604020202020204"/>
              </a:rPr>
              <a:t>B.Tech</a:t>
            </a:r>
            <a:r>
              <a:rPr lang="en-IN" altLang="en-US" sz="2000" b="1" dirty="0" smtClean="0">
                <a:solidFill>
                  <a:schemeClr val="accent1">
                    <a:lumMod val="75000"/>
                  </a:schemeClr>
                </a:solidFill>
                <a:latin typeface="Arial" panose="020B0604020202020204"/>
                <a:cs typeface="Arial" panose="020B0604020202020204"/>
              </a:rPr>
              <a:t> </a:t>
            </a:r>
            <a:r>
              <a:rPr lang="en-IN" altLang="en-US" sz="2000" b="1" smtClean="0">
                <a:solidFill>
                  <a:schemeClr val="accent1">
                    <a:lumMod val="75000"/>
                  </a:schemeClr>
                </a:solidFill>
                <a:latin typeface="Arial" panose="020B0604020202020204"/>
                <a:cs typeface="Arial" panose="020B0604020202020204"/>
              </a:rPr>
              <a:t>Chemical Engineering</a:t>
            </a:r>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881</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Tamil</cp:lastModifiedBy>
  <cp:revision>29</cp:revision>
  <dcterms:created xsi:type="dcterms:W3CDTF">2021-05-26T16:50:00Z</dcterms:created>
  <dcterms:modified xsi:type="dcterms:W3CDTF">2024-04-30T15:12:39Z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