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AC6B9-5720-4FC7-8B32-9E8B12D5CDE5}" v="642" dt="2022-12-28T18:59:06.668"/>
    <p1510:client id="{5F487E53-122A-4671-BC6E-DBD38CF90608}" v="948" dt="2022-12-27T20:34:50.801"/>
    <p1510:client id="{BBF2CBD9-9B1F-4C12-9383-57C2A87D1D55}" v="205" dt="2022-12-28T11:31:35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4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6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3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2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2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89382B-D6F8-A98F-C6A1-5AA5F305F6FB}"/>
              </a:ext>
            </a:extLst>
          </p:cNvPr>
          <p:cNvSpPr/>
          <p:nvPr/>
        </p:nvSpPr>
        <p:spPr>
          <a:xfrm>
            <a:off x="0" y="0"/>
            <a:ext cx="9620714" cy="128015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5524FB-5352-8EAC-562C-33546CCE9F59}"/>
              </a:ext>
            </a:extLst>
          </p:cNvPr>
          <p:cNvSpPr/>
          <p:nvPr/>
        </p:nvSpPr>
        <p:spPr>
          <a:xfrm>
            <a:off x="345833" y="2731710"/>
            <a:ext cx="1931948" cy="468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cs typeface="Calibri"/>
              </a:rPr>
              <a:t> Introduction</a:t>
            </a:r>
            <a:r>
              <a:rPr lang="en-US" dirty="0">
                <a:cs typeface="Calibri"/>
              </a:rPr>
              <a:t>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4AF0B0-5135-4FBB-92FC-8ACE97FEED3E}"/>
              </a:ext>
            </a:extLst>
          </p:cNvPr>
          <p:cNvSpPr/>
          <p:nvPr/>
        </p:nvSpPr>
        <p:spPr>
          <a:xfrm>
            <a:off x="-546" y="-5597"/>
            <a:ext cx="9612941" cy="259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53530E41-87AE-A100-A998-F9DD59A5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4" y="460891"/>
            <a:ext cx="1123950" cy="1085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B3139-2AD8-5092-79F4-903FE47F1D2B}"/>
              </a:ext>
            </a:extLst>
          </p:cNvPr>
          <p:cNvSpPr txBox="1"/>
          <p:nvPr/>
        </p:nvSpPr>
        <p:spPr>
          <a:xfrm>
            <a:off x="1804394" y="1002661"/>
            <a:ext cx="5389268" cy="162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3200" b="1" dirty="0">
                <a:solidFill>
                  <a:schemeClr val="bg1"/>
                </a:solidFill>
                <a:latin typeface="Rockwell"/>
              </a:rPr>
              <a:t>Software Engineering</a:t>
            </a:r>
            <a:endParaRPr lang="en-US" dirty="0">
              <a:cs typeface="Calibri" panose="020F0502020204030204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3200" b="1" dirty="0">
                <a:solidFill>
                  <a:schemeClr val="bg1"/>
                </a:solidFill>
                <a:latin typeface="Rockwell"/>
              </a:rPr>
              <a:t>Anthony </a:t>
            </a:r>
            <a:r>
              <a:rPr lang="en-US" sz="3200" b="1" dirty="0" err="1">
                <a:solidFill>
                  <a:schemeClr val="bg1"/>
                </a:solidFill>
                <a:latin typeface="Rockwell"/>
              </a:rPr>
              <a:t>Olori</a:t>
            </a:r>
            <a:endParaRPr lang="en-US" sz="3200">
              <a:solidFill>
                <a:schemeClr val="bg1"/>
              </a:solidFill>
              <a:latin typeface="Rockwell"/>
              <a:cs typeface="Calibri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3200" b="1" dirty="0">
                <a:solidFill>
                  <a:schemeClr val="bg1"/>
                </a:solidFill>
                <a:latin typeface="Rockwell"/>
              </a:rPr>
              <a:t>194234</a:t>
            </a:r>
            <a:endParaRPr lang="en-US" sz="3200" b="1">
              <a:solidFill>
                <a:schemeClr val="bg1"/>
              </a:solidFill>
              <a:latin typeface="Rockwell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55D0-68D4-A030-C9E4-702C242FC716}"/>
              </a:ext>
            </a:extLst>
          </p:cNvPr>
          <p:cNvSpPr txBox="1"/>
          <p:nvPr/>
        </p:nvSpPr>
        <p:spPr>
          <a:xfrm>
            <a:off x="249466" y="3238677"/>
            <a:ext cx="4059470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is a fitness and run tracking application.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Centered around privacy and user autonomy, users have full control over what features and modules will be available in this 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A7F35-D404-76C1-9DB1-F64450D70D13}"/>
              </a:ext>
            </a:extLst>
          </p:cNvPr>
          <p:cNvSpPr txBox="1"/>
          <p:nvPr/>
        </p:nvSpPr>
        <p:spPr>
          <a:xfrm>
            <a:off x="5095308" y="3291504"/>
            <a:ext cx="3791556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Run tracker</a:t>
            </a:r>
            <a:endParaRPr lang="en-US" sz="2000" b="1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 it will track run 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speed and run distance.</a:t>
            </a:r>
            <a:endParaRPr lang="en-US" sz="2000" dirty="0">
              <a:cs typeface="Calibri"/>
            </a:endParaRPr>
          </a:p>
          <a:p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Location Tracker</a:t>
            </a:r>
            <a:endParaRPr lang="en-US" sz="2000" b="1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This will use the phones </a:t>
            </a:r>
            <a:r>
              <a:rPr lang="en-US" sz="2400" dirty="0" err="1">
                <a:ea typeface="+mn-lt"/>
                <a:cs typeface="+mn-lt"/>
              </a:rPr>
              <a:t>gps</a:t>
            </a:r>
            <a:r>
              <a:rPr lang="en-US" sz="2400" dirty="0">
                <a:ea typeface="+mn-lt"/>
                <a:cs typeface="+mn-lt"/>
              </a:rPr>
              <a:t> data and will display the location on google maps</a:t>
            </a:r>
            <a:endParaRPr lang="en-US" sz="2000" dirty="0"/>
          </a:p>
          <a:p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Step counter</a:t>
            </a:r>
            <a:endParaRPr lang="en-US" sz="2000" b="1" dirty="0">
              <a:cs typeface="Calibri"/>
            </a:endParaRPr>
          </a:p>
          <a:p>
            <a:r>
              <a:rPr lang="en-US" sz="2400" dirty="0">
                <a:cs typeface="Calibri"/>
              </a:rPr>
              <a:t>Record total steps</a:t>
            </a:r>
          </a:p>
          <a:p>
            <a:r>
              <a:rPr lang="en-US" sz="2400" dirty="0">
                <a:cs typeface="Calibri"/>
              </a:rPr>
              <a:t> and display to the user.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Calorie calculator</a:t>
            </a:r>
            <a:endParaRPr lang="en-US" sz="2000" b="1" dirty="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    Calculates calories burned.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27196-123D-5824-BFD1-4230CF027E20}"/>
              </a:ext>
            </a:extLst>
          </p:cNvPr>
          <p:cNvSpPr txBox="1"/>
          <p:nvPr/>
        </p:nvSpPr>
        <p:spPr>
          <a:xfrm>
            <a:off x="1387180" y="351755"/>
            <a:ext cx="82218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ockwell"/>
                <a:cs typeface="Calibri"/>
              </a:rPr>
              <a:t>Fit-work Run Tracking</a:t>
            </a:r>
            <a:r>
              <a:rPr lang="en-US" sz="3600" dirty="0">
                <a:solidFill>
                  <a:schemeClr val="bg1"/>
                </a:solidFill>
                <a:latin typeface="Rockwell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Rockwell"/>
                <a:cs typeface="Calibri"/>
              </a:rPr>
              <a:t>Application</a:t>
            </a:r>
            <a:endParaRPr lang="en-US" sz="3600" dirty="0">
              <a:solidFill>
                <a:schemeClr val="bg1"/>
              </a:solidFill>
              <a:latin typeface="Rockwell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C70017-FA9E-44B8-81E8-DA610A0413D9}"/>
              </a:ext>
            </a:extLst>
          </p:cNvPr>
          <p:cNvSpPr/>
          <p:nvPr/>
        </p:nvSpPr>
        <p:spPr>
          <a:xfrm>
            <a:off x="5402499" y="2731708"/>
            <a:ext cx="1931948" cy="4683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cs typeface="Calibri"/>
              </a:rPr>
              <a:t> Modules</a:t>
            </a:r>
            <a:r>
              <a:rPr lang="en-US" dirty="0">
                <a:cs typeface="Calibri"/>
              </a:rPr>
              <a:t>:</a:t>
            </a:r>
          </a:p>
        </p:txBody>
      </p:sp>
      <p:pic>
        <p:nvPicPr>
          <p:cNvPr id="2" name="Picture 6" descr="Chart&#10;&#10;Description automatically generated">
            <a:extLst>
              <a:ext uri="{FF2B5EF4-FFF2-40B4-BE49-F238E27FC236}">
                <a16:creationId xmlns:a16="http://schemas.microsoft.com/office/drawing/2014/main" id="{E512BAC3-0962-5B39-8B21-F6D91E2D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9" y="10181733"/>
            <a:ext cx="3146728" cy="161951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E1F3B4-42FC-CE91-66E6-B6392F36124F}"/>
              </a:ext>
            </a:extLst>
          </p:cNvPr>
          <p:cNvSpPr/>
          <p:nvPr/>
        </p:nvSpPr>
        <p:spPr>
          <a:xfrm>
            <a:off x="401491" y="7233650"/>
            <a:ext cx="1931948" cy="4683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cs typeface="Calibri"/>
              </a:rPr>
              <a:t> Insights</a:t>
            </a:r>
            <a:r>
              <a:rPr lang="en-US" dirty="0">
                <a:cs typeface="Calibri"/>
              </a:rPr>
              <a:t>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0B14E-DAA3-BCD5-70B3-BAFB1C129C75}"/>
              </a:ext>
            </a:extLst>
          </p:cNvPr>
          <p:cNvSpPr txBox="1"/>
          <p:nvPr/>
        </p:nvSpPr>
        <p:spPr>
          <a:xfrm>
            <a:off x="218921" y="7606901"/>
            <a:ext cx="4254277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Using past data the application will produce graphs depicting trends and activity over time by the user.</a:t>
            </a:r>
          </a:p>
        </p:txBody>
      </p:sp>
      <p:pic>
        <p:nvPicPr>
          <p:cNvPr id="3" name="Picture 12" descr="Diagram&#10;&#10;Description automatically generated">
            <a:extLst>
              <a:ext uri="{FF2B5EF4-FFF2-40B4-BE49-F238E27FC236}">
                <a16:creationId xmlns:a16="http://schemas.microsoft.com/office/drawing/2014/main" id="{52FF5777-93F5-86C9-C768-1C2D37A66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45" y="9394305"/>
            <a:ext cx="4719098" cy="31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A3 Paper (297x420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389</cp:revision>
  <dcterms:created xsi:type="dcterms:W3CDTF">2022-12-27T19:14:36Z</dcterms:created>
  <dcterms:modified xsi:type="dcterms:W3CDTF">2022-12-28T18:59:29Z</dcterms:modified>
</cp:coreProperties>
</file>