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71" r:id="rId10"/>
    <p:sldId id="285" r:id="rId11"/>
    <p:sldId id="284" r:id="rId12"/>
    <p:sldId id="272" r:id="rId13"/>
    <p:sldId id="273" r:id="rId14"/>
    <p:sldId id="270" r:id="rId15"/>
    <p:sldId id="274" r:id="rId16"/>
    <p:sldId id="275" r:id="rId17"/>
    <p:sldId id="260" r:id="rId18"/>
    <p:sldId id="276" r:id="rId19"/>
    <p:sldId id="277" r:id="rId20"/>
    <p:sldId id="261" r:id="rId21"/>
    <p:sldId id="278" r:id="rId22"/>
    <p:sldId id="262" r:id="rId23"/>
    <p:sldId id="279" r:id="rId24"/>
    <p:sldId id="280" r:id="rId25"/>
    <p:sldId id="281" r:id="rId26"/>
    <p:sldId id="282" r:id="rId27"/>
    <p:sldId id="283" r:id="rId28"/>
    <p:sldId id="263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5"/>
    <p:restoredTop sz="94725"/>
  </p:normalViewPr>
  <p:slideViewPr>
    <p:cSldViewPr snapToGrid="0" snapToObjects="1">
      <p:cViewPr varScale="1">
        <p:scale>
          <a:sx n="148" d="100"/>
          <a:sy n="148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FBEC6-05FF-8E45-8E91-DDDB838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824ED-1B1D-2143-A8A5-144CC883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027C5-55C8-0244-8639-19E66085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4FB77-940D-0146-9877-6684241B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67E7D-F2F8-E243-BC43-EAB7C1D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3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028C-9865-9145-9A86-846950A9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CF78B-4197-8E4A-95D1-88AE6EE1E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33E60-6F18-6F41-ADB7-C2E7EC34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88E78-DDE4-6343-B032-553D0CDA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331B4-2055-2047-8D64-9E18EF78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99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E1E5E1-C171-814F-A4D7-1C1532932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EC871-C4FC-A64E-B97C-D22E982F1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BD7A3-35C3-4542-9B44-0826AAFC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46EEB-E8DB-4D4C-963B-DE9AAAC0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1D0E8-4B76-1A45-9400-5A1E0397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431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7299D-59AB-B646-9A99-6B564031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73983-EDBF-A548-B98E-937F2148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E8A20-EA03-CF44-AEAE-83C49F78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D923-7EAF-9342-B7CD-0C55A49D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95594-8332-1448-8B1E-E26AB932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346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9F273-21A5-4E4B-A957-E7C36658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07A19-CB87-9A4D-B4A5-595B4981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4A270-7B7D-2C4F-A46D-35D377FB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ABFC4-F84A-894C-A4EC-39D88C56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6D87C-5300-D644-B2CB-D002B0A5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690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D670-2F4D-F94E-982D-6FAFF03A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961D4-F605-4844-AB94-0D0DF6051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87316-2960-AE4A-8E90-8CF05FF86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97EDE-6CE1-334E-8DD6-3CFB6924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18AAA-4F77-FD47-8DEA-C77895C8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B5918-938F-8944-8BA4-8458A608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011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5787F-80BD-3149-B492-1346A457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9AD70-89C3-294D-AF82-81E5B48B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2C5EF-7F16-8D47-B465-943240FAB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E6B02E-B7C9-DA4B-9415-1162FE64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FEA803-EBEB-544F-8367-A20F1B02F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AEF45B-A29F-CD4C-8CC3-2CE14AA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346D1E-E46D-9D4D-8EFB-E98DF836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D4CE6-5C25-C94B-B277-D9FA3238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73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0F0C8-D9BA-F04B-BA98-F03986E7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F0E226-9041-0B4C-9647-0189E6E9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074BC1-48F2-654E-9663-C6DF1B1A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3B973C-D4F1-5347-B143-642329AE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06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54507-62D9-274F-9B56-E0569E8F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06AB20-B953-CB44-B7B3-AC8A6081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2C2499-97BF-0341-8B77-2B92F6B8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851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C177-6614-9F48-88CA-B2035445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42442-6D1E-A241-B72F-678DB072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C7F64-8890-1C48-8A60-210431D7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69118-FDE9-EB42-A6B9-B48E3050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03E23-3206-044F-9270-404626A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529D-B42B-C442-961A-099BAB9C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4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E68B4-5583-7245-AF67-958FBB1E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F9FFCA-97E6-9545-8D49-68FF12CFE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8BDA1-9F0C-4A49-A9CB-D5005AB86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5A08C-7528-C04D-9474-033D84E7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64B22-C328-2948-83AB-DD9AB360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1DC27-8037-E94C-967F-36959C00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37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BF0C6-CF00-2344-A525-027DF8EB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1BF0B-CB20-954E-822B-D12F0F44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DAED6-9686-1840-BAD1-1AAB339DD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E6D34-993A-124A-B363-8299C3FB1481}" type="datetimeFigureOut">
              <a:rPr kumimoji="1" lang="ko-Kore-KR" altLang="en-US" smtClean="0"/>
              <a:t>2021. 9. 18.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B896C-8F13-434B-8B82-0DC4E9A5C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FF31E-D238-4D44-A84F-5801E084E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056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583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처리 방식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데이터 수집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데이터 처리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/>
              <a:t>데이터 저장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357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데이터셋</a:t>
            </a:r>
            <a:r>
              <a:rPr kumimoji="1" lang="ko-KR" altLang="en-US" dirty="0"/>
              <a:t> 구조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ko-Kore-KR" altLang="en-US" dirty="0"/>
              <a:t>샘플</a:t>
            </a:r>
            <a:r>
              <a:rPr kumimoji="1" lang="ko-KR" altLang="en-US" dirty="0"/>
              <a:t> 테이블들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442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데이터셋</a:t>
            </a:r>
            <a:r>
              <a:rPr kumimoji="1" lang="ko-KR" altLang="en-US" dirty="0"/>
              <a:t> 구조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ko-Kore-KR" altLang="en-US" dirty="0"/>
              <a:t>샘플</a:t>
            </a:r>
            <a:r>
              <a:rPr kumimoji="1" lang="ko-KR" altLang="en-US" dirty="0"/>
              <a:t> 테이블들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970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데이터셋</a:t>
            </a:r>
            <a:r>
              <a:rPr kumimoji="1" lang="ko-KR" altLang="en-US" dirty="0"/>
              <a:t> 구조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ko-Kore-KR" altLang="en-US" dirty="0"/>
              <a:t>샘플</a:t>
            </a:r>
            <a:r>
              <a:rPr kumimoji="1" lang="ko-KR" altLang="en-US" dirty="0"/>
              <a:t> 테이블들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956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EDA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072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EDA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57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EDA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003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선수들의 선호 총기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총기가 </a:t>
            </a:r>
            <a:r>
              <a:rPr kumimoji="1" lang="ko-KR" altLang="en-US" dirty="0" err="1"/>
              <a:t>킬에</a:t>
            </a:r>
            <a:r>
              <a:rPr kumimoji="1" lang="ko-KR" altLang="en-US" dirty="0"/>
              <a:t> 미치는 영향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선수들이 선호하는 총기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1316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선수들의 선호 총기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총기가 </a:t>
            </a:r>
            <a:r>
              <a:rPr kumimoji="1" lang="ko-KR" altLang="en-US" dirty="0" err="1"/>
              <a:t>킬에</a:t>
            </a:r>
            <a:r>
              <a:rPr kumimoji="1" lang="ko-KR" altLang="en-US" dirty="0"/>
              <a:t> 미치는 영향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왜 이 총기를 선호하는지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729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선수들의 선호 총기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총기가 </a:t>
            </a:r>
            <a:r>
              <a:rPr kumimoji="1" lang="ko-KR" altLang="en-US" dirty="0" err="1"/>
              <a:t>킬에</a:t>
            </a:r>
            <a:r>
              <a:rPr kumimoji="1" lang="ko-KR" altLang="en-US" dirty="0"/>
              <a:t> 미치는 영향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 err="1"/>
              <a:t>총기별</a:t>
            </a:r>
            <a:r>
              <a:rPr kumimoji="1" lang="ko-KR" altLang="en-US" dirty="0"/>
              <a:t> 킬 테이블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분포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 err="1"/>
              <a:t>파이차트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264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395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랜드마크로 가장 많이 사용이 되는 구역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ore-KR" altLang="en-US" dirty="0"/>
              <a:t>마을이</a:t>
            </a:r>
            <a:r>
              <a:rPr kumimoji="1" lang="ko-KR" altLang="en-US" dirty="0"/>
              <a:t> 랜드마크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 err="1"/>
              <a:t>그중에서도</a:t>
            </a:r>
            <a:r>
              <a:rPr kumimoji="1" lang="ko-KR" altLang="en-US" dirty="0"/>
              <a:t> 많이 사용되는 랜드마크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그 이유가 뭔지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704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랜드마크로 가장 많이 사용이 되는 구역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그 중에서 </a:t>
            </a:r>
            <a:r>
              <a:rPr kumimoji="1" lang="en-US" altLang="ko-KR" dirty="0"/>
              <a:t>A,B,C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뽑아서 분석을 했다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9350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dirty="0"/>
              <a:t>주요</a:t>
            </a:r>
            <a:r>
              <a:rPr kumimoji="1" lang="ko-KR" altLang="en-US" dirty="0"/>
              <a:t> 사용되는 랜드마크에서 좋은 총기를 선택할 수 있는 정보를 제공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en-US" altLang="ko-KR" dirty="0"/>
              <a:t>A,B,C </a:t>
            </a:r>
            <a:r>
              <a:rPr kumimoji="1" lang="ko-KR" altLang="en-US" dirty="0"/>
              <a:t>랜드마크에서 </a:t>
            </a:r>
            <a:r>
              <a:rPr kumimoji="1" lang="en-US" altLang="ko-KR" dirty="0" err="1"/>
              <a:t>a,b,c,d,e</a:t>
            </a:r>
            <a:r>
              <a:rPr kumimoji="1" lang="en-US" altLang="ko-KR" dirty="0"/>
              <a:t> </a:t>
            </a:r>
            <a:r>
              <a:rPr kumimoji="1" lang="ko-KR" altLang="en-US" dirty="0"/>
              <a:t>총기를 시각화로 표현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특정 집에서만 총기들이 많이 확인이 되고 있음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11771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dirty="0"/>
              <a:t>주요</a:t>
            </a:r>
            <a:r>
              <a:rPr kumimoji="1" lang="ko-KR" altLang="en-US" dirty="0"/>
              <a:t> 사용되는 랜드마크에서 좋은 총기를 선택할 수 있는 정보를 제공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기간마다 </a:t>
            </a:r>
            <a:r>
              <a:rPr kumimoji="1" lang="ko-KR" altLang="en-US" dirty="0" err="1"/>
              <a:t>스폰되는</a:t>
            </a:r>
            <a:r>
              <a:rPr kumimoji="1" lang="ko-KR" altLang="en-US" dirty="0"/>
              <a:t> 총기의 비중의 변화가 있는지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0581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dirty="0"/>
              <a:t>주요</a:t>
            </a:r>
            <a:r>
              <a:rPr kumimoji="1" lang="ko-KR" altLang="en-US" dirty="0"/>
              <a:t> 사용되는 랜드마크에서 좋은 총기를 선택할 수 있는 정보를 제공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동선 비교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동선에 따른 소요 시간 체크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0868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결론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특정 총기가 자주 발생하는 구역이 있음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효율적인 랜드마크 내에서의 동선을 확인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8099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한계점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 err="1"/>
              <a:t>스폰</a:t>
            </a:r>
            <a:r>
              <a:rPr kumimoji="1" lang="ko-KR" altLang="en-US" dirty="0"/>
              <a:t> 데이터가 아니라 실제로 선수들이 총기를 획득한 데이터를 기반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21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앞으로 발전</a:t>
            </a:r>
            <a:r>
              <a:rPr kumimoji="1" lang="en-US" altLang="ko-KR" dirty="0"/>
              <a:t>???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4014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285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문제정의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배틀그라운드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이스포츠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211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문제정의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배틀그라운드 룰 간략하게 소개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자기장으로 인해 활동 공간이 줄어드는 형태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최종까지 생존하는 팀이 우승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992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문제정의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랜드마크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게임 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랜덤 요소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843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문제정의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ore-KR" altLang="en-US" dirty="0"/>
              <a:t>경기</a:t>
            </a:r>
            <a:r>
              <a:rPr kumimoji="1" lang="ko-KR" altLang="en-US" dirty="0"/>
              <a:t> 결과에 영향을 주는 다양한 요소들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초반 랜드마크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무기파밍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125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 목표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선수들의 선호 총기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총기가 </a:t>
            </a:r>
            <a:r>
              <a:rPr kumimoji="1" lang="ko-KR" altLang="en-US" dirty="0" err="1"/>
              <a:t>킬에</a:t>
            </a:r>
            <a:r>
              <a:rPr kumimoji="1" lang="ko-KR" altLang="en-US" dirty="0"/>
              <a:t> 미치는 영향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랜드마크로 가장 많이 사용이 되는 구역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ore-KR" altLang="en-US" dirty="0"/>
              <a:t>주요</a:t>
            </a:r>
            <a:r>
              <a:rPr kumimoji="1" lang="ko-KR" altLang="en-US" dirty="0"/>
              <a:t> 사용되는 랜드마크에서 좋은 총기를 선택할 수 있는 정보를 제공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262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데이터셋</a:t>
            </a:r>
            <a:r>
              <a:rPr kumimoji="1" lang="ko-KR" altLang="en-US" dirty="0"/>
              <a:t> 소개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dirty="0"/>
              <a:t>PUBG </a:t>
            </a:r>
            <a:r>
              <a:rPr kumimoji="1" lang="ko-KR" altLang="en-US" dirty="0" err="1"/>
              <a:t>이스포츠</a:t>
            </a:r>
            <a:r>
              <a:rPr kumimoji="1" lang="ko-KR" altLang="en-US" dirty="0"/>
              <a:t> 데이터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수집한 데이터의 기간은 </a:t>
            </a:r>
            <a:r>
              <a:rPr kumimoji="1" lang="en-US" altLang="ko-KR" dirty="0"/>
              <a:t>201800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202100</a:t>
            </a:r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가장 많이 사용되는 </a:t>
            </a:r>
            <a:r>
              <a:rPr kumimoji="1" lang="ko-KR" altLang="en-US" dirty="0" err="1"/>
              <a:t>에란겔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미라마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맵에</a:t>
            </a:r>
            <a:r>
              <a:rPr kumimoji="1" lang="ko-KR" altLang="en-US" dirty="0"/>
              <a:t> 대한 데이터를 추출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총 </a:t>
            </a:r>
            <a:r>
              <a:rPr kumimoji="1" lang="en-US" altLang="ko-KR" dirty="0"/>
              <a:t>000</a:t>
            </a:r>
            <a:r>
              <a:rPr kumimoji="1" lang="ko-KR" altLang="en-US" dirty="0"/>
              <a:t> 경기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6542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처리 방식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데이터 수집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데이터 처리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데이터 저장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85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293</Words>
  <Application>Microsoft Macintosh PowerPoint</Application>
  <PresentationFormat>와이드스크린</PresentationFormat>
  <Paragraphs>71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테마</vt:lpstr>
      <vt:lpstr>제목</vt:lpstr>
      <vt:lpstr>목차</vt:lpstr>
      <vt:lpstr>문제정의 </vt:lpstr>
      <vt:lpstr>문제정의 </vt:lpstr>
      <vt:lpstr>문제정의 </vt:lpstr>
      <vt:lpstr>문제정의 </vt:lpstr>
      <vt:lpstr>분석 목표</vt:lpstr>
      <vt:lpstr>데이터셋 소개 </vt:lpstr>
      <vt:lpstr>처리 방식 </vt:lpstr>
      <vt:lpstr>처리 방식 </vt:lpstr>
      <vt:lpstr>데이터셋 구조 </vt:lpstr>
      <vt:lpstr>데이터셋 구조 </vt:lpstr>
      <vt:lpstr>데이터셋 구조 </vt:lpstr>
      <vt:lpstr>EDA</vt:lpstr>
      <vt:lpstr>EDA</vt:lpstr>
      <vt:lpstr>EDA</vt:lpstr>
      <vt:lpstr>선수들의 선호 총기, 그 총기가 킬에 미치는 영향</vt:lpstr>
      <vt:lpstr>선수들의 선호 총기, 그 총기가 킬에 미치는 영향</vt:lpstr>
      <vt:lpstr>선수들의 선호 총기, 그 총기가 킬에 미치는 영향</vt:lpstr>
      <vt:lpstr>랜드마크로 가장 많이 사용이 되는 구역</vt:lpstr>
      <vt:lpstr>랜드마크로 가장 많이 사용이 되는 구역</vt:lpstr>
      <vt:lpstr>주요 사용되는 랜드마크에서 좋은 총기를 선택할 수 있는 정보를 제공</vt:lpstr>
      <vt:lpstr>주요 사용되는 랜드마크에서 좋은 총기를 선택할 수 있는 정보를 제공</vt:lpstr>
      <vt:lpstr>주요 사용되는 랜드마크에서 좋은 총기를 선택할 수 있는 정보를 제공</vt:lpstr>
      <vt:lpstr>결론</vt:lpstr>
      <vt:lpstr>한계점</vt:lpstr>
      <vt:lpstr>앞으로 발전???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윤정환</dc:creator>
  <cp:lastModifiedBy>윤정환</cp:lastModifiedBy>
  <cp:revision>2</cp:revision>
  <dcterms:created xsi:type="dcterms:W3CDTF">2021-09-18T02:58:10Z</dcterms:created>
  <dcterms:modified xsi:type="dcterms:W3CDTF">2021-09-18T03:16:40Z</dcterms:modified>
</cp:coreProperties>
</file>