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86" r:id="rId5"/>
    <p:sldId id="266" r:id="rId6"/>
    <p:sldId id="267" r:id="rId7"/>
    <p:sldId id="268" r:id="rId8"/>
    <p:sldId id="269" r:id="rId9"/>
    <p:sldId id="259" r:id="rId10"/>
    <p:sldId id="271" r:id="rId11"/>
    <p:sldId id="285" r:id="rId12"/>
    <p:sldId id="284" r:id="rId13"/>
    <p:sldId id="272" r:id="rId14"/>
    <p:sldId id="273" r:id="rId15"/>
    <p:sldId id="270" r:id="rId16"/>
    <p:sldId id="274" r:id="rId17"/>
    <p:sldId id="275" r:id="rId18"/>
    <p:sldId id="260" r:id="rId19"/>
    <p:sldId id="276" r:id="rId20"/>
    <p:sldId id="277" r:id="rId21"/>
    <p:sldId id="261" r:id="rId22"/>
    <p:sldId id="278" r:id="rId23"/>
    <p:sldId id="262" r:id="rId24"/>
    <p:sldId id="279" r:id="rId25"/>
    <p:sldId id="280" r:id="rId26"/>
    <p:sldId id="281" r:id="rId27"/>
    <p:sldId id="282" r:id="rId28"/>
    <p:sldId id="283" r:id="rId29"/>
    <p:sldId id="263" r:id="rId3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5"/>
    <p:restoredTop sz="73412" autoAdjust="0"/>
  </p:normalViewPr>
  <p:slideViewPr>
    <p:cSldViewPr snapToGrid="0" snapToObjects="1">
      <p:cViewPr varScale="1">
        <p:scale>
          <a:sx n="83" d="100"/>
          <a:sy n="83" d="100"/>
        </p:scale>
        <p:origin x="1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78246-9ED2-4FFF-83D5-B3A94428A6B0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E4B73-9F1D-441C-8A93-AA2C55635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5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dirty="0" err="1"/>
              <a:t>텔레메트리</a:t>
            </a:r>
            <a:r>
              <a:rPr lang="ko-KR" altLang="en-US" sz="2000" dirty="0"/>
              <a:t> 애니메이션 </a:t>
            </a:r>
            <a:r>
              <a:rPr lang="en-US" altLang="ko-KR" sz="2000" dirty="0"/>
              <a:t>gif </a:t>
            </a:r>
            <a:r>
              <a:rPr lang="ko-KR" altLang="en-US" sz="2000" dirty="0"/>
              <a:t>따서 보여주는 거도 좋을 거 같음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랜덤요소도 여기서  설명</a:t>
            </a:r>
            <a:endParaRPr lang="en-US" altLang="ko-KR" sz="20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/>
              <a:t>아이템</a:t>
            </a:r>
            <a:r>
              <a:rPr lang="en-US" altLang="ko-KR" sz="2000" dirty="0"/>
              <a:t>, </a:t>
            </a:r>
            <a:r>
              <a:rPr lang="ko-KR" altLang="en-US" sz="2000" dirty="0"/>
              <a:t>탈 것의 </a:t>
            </a:r>
            <a:r>
              <a:rPr lang="ko-KR" altLang="en-US" sz="2000" dirty="0" err="1"/>
              <a:t>스폰</a:t>
            </a:r>
            <a:r>
              <a:rPr lang="en-US" altLang="ko-KR" sz="2000" dirty="0"/>
              <a:t>, </a:t>
            </a:r>
            <a:r>
              <a:rPr lang="ko-KR" altLang="en-US" sz="2000" dirty="0"/>
              <a:t>자기장의 랜덤성에 대해 설명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13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df.head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columns</a:t>
            </a:r>
            <a:r>
              <a:rPr lang="ko-KR" altLang="en-US" dirty="0"/>
              <a:t>에 대한 간단한 설명들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76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시각화자료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22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많이 </a:t>
            </a:r>
            <a:r>
              <a:rPr lang="en-US" altLang="ko-KR" dirty="0"/>
              <a:t>equip(pickup?)</a:t>
            </a:r>
            <a:r>
              <a:rPr lang="ko-KR" altLang="en-US" dirty="0"/>
              <a:t>한 총기와 실제 </a:t>
            </a:r>
            <a:r>
              <a:rPr lang="en-US" altLang="ko-KR" dirty="0" err="1"/>
              <a:t>player_attack</a:t>
            </a:r>
            <a:r>
              <a:rPr lang="en-US" altLang="ko-KR" dirty="0"/>
              <a:t> </a:t>
            </a:r>
            <a:r>
              <a:rPr lang="ko-KR" altLang="en-US" dirty="0"/>
              <a:t>이나 </a:t>
            </a:r>
            <a:r>
              <a:rPr lang="en-US" altLang="ko-KR" dirty="0" err="1"/>
              <a:t>player_kill</a:t>
            </a:r>
            <a:r>
              <a:rPr lang="ko-KR" altLang="en-US" dirty="0"/>
              <a:t>에 많이 사용된 무기 </a:t>
            </a:r>
            <a:r>
              <a:rPr lang="en-US" altLang="ko-KR" dirty="0"/>
              <a:t>top5 or</a:t>
            </a:r>
            <a:r>
              <a:rPr lang="ko-KR" altLang="en-US" dirty="0"/>
              <a:t> </a:t>
            </a:r>
            <a:r>
              <a:rPr lang="en-US" altLang="ko-KR" dirty="0"/>
              <a:t>top10?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29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주관적 해석이 들어가야함</a:t>
            </a:r>
            <a:r>
              <a:rPr lang="en-US" altLang="ko-KR" dirty="0"/>
              <a:t>(broad</a:t>
            </a:r>
            <a:r>
              <a:rPr lang="ko-KR" altLang="en-US" dirty="0"/>
              <a:t>하게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보통 </a:t>
            </a:r>
            <a:r>
              <a:rPr lang="en-US" altLang="ko-KR" dirty="0" err="1"/>
              <a:t>ar</a:t>
            </a:r>
            <a:r>
              <a:rPr lang="ko-KR" altLang="en-US" dirty="0"/>
              <a:t>과 </a:t>
            </a:r>
            <a:r>
              <a:rPr lang="en-US" altLang="ko-KR" dirty="0" err="1"/>
              <a:t>dmr</a:t>
            </a:r>
            <a:r>
              <a:rPr lang="ko-KR" altLang="en-US" dirty="0"/>
              <a:t>인데 자기장이 </a:t>
            </a:r>
            <a:r>
              <a:rPr lang="ko-KR" altLang="en-US" dirty="0" err="1"/>
              <a:t>이동하다보면</a:t>
            </a:r>
            <a:r>
              <a:rPr lang="ko-KR" altLang="en-US" dirty="0"/>
              <a:t> 산지나 개활지에서 나무나 바위</a:t>
            </a:r>
            <a:r>
              <a:rPr lang="en-US" altLang="ko-KR" dirty="0"/>
              <a:t>,</a:t>
            </a:r>
            <a:r>
              <a:rPr lang="ko-KR" altLang="en-US" dirty="0"/>
              <a:t> 구릉의 고저를 이용해서 교전해야 하는 경우가 많다</a:t>
            </a:r>
            <a:r>
              <a:rPr lang="en-US" altLang="ko-KR" dirty="0"/>
              <a:t>.  </a:t>
            </a:r>
            <a:r>
              <a:rPr lang="ko-KR" altLang="en-US" dirty="0"/>
              <a:t>그렇기에 중</a:t>
            </a:r>
            <a:r>
              <a:rPr lang="en-US" altLang="ko-KR" dirty="0"/>
              <a:t>-</a:t>
            </a:r>
            <a:r>
              <a:rPr lang="ko-KR" altLang="en-US" dirty="0"/>
              <a:t>장거리 교전이 용이한 </a:t>
            </a:r>
            <a:r>
              <a:rPr lang="en-US" altLang="ko-KR" dirty="0"/>
              <a:t>DMR , AR</a:t>
            </a:r>
            <a:r>
              <a:rPr lang="ko-KR" altLang="en-US" dirty="0"/>
              <a:t>등이 선호되며 </a:t>
            </a:r>
            <a:r>
              <a:rPr lang="ko-KR" altLang="en-US" dirty="0" err="1"/>
              <a:t>그중에서도</a:t>
            </a:r>
            <a:r>
              <a:rPr lang="ko-KR" altLang="en-US" dirty="0"/>
              <a:t> 총기반동이 좀 더 강하지만 더 높은 </a:t>
            </a:r>
            <a:r>
              <a:rPr lang="ko-KR" altLang="en-US" dirty="0" err="1"/>
              <a:t>피해량을</a:t>
            </a:r>
            <a:r>
              <a:rPr lang="ko-KR" altLang="en-US" dirty="0"/>
              <a:t> 줄 수 있는 </a:t>
            </a:r>
            <a:r>
              <a:rPr lang="en-US" altLang="ko-KR" dirty="0"/>
              <a:t>7.62mm</a:t>
            </a:r>
            <a:r>
              <a:rPr lang="ko-KR" altLang="en-US" dirty="0" err="1"/>
              <a:t>탄종을</a:t>
            </a:r>
            <a:r>
              <a:rPr lang="ko-KR" altLang="en-US" dirty="0"/>
              <a:t> 사용하는 총기들이 선호된다 그리고 부착물을 통해 다양한 옵션들을 총기에 부여할 수 있는데 주로 반동제어와 관련되어 있으며 부착물을 많이 달 수 있는 무기가 더 선호된다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82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992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낙하산 낙하위치 로그가 있다</a:t>
            </a:r>
            <a:r>
              <a:rPr lang="en-US" altLang="ko-KR" dirty="0"/>
              <a:t>. </a:t>
            </a:r>
            <a:r>
              <a:rPr lang="ko-KR" altLang="en-US" dirty="0"/>
              <a:t>그걸로 어디에 많이 찍히는지 </a:t>
            </a:r>
            <a:r>
              <a:rPr lang="en-US" altLang="ko-KR" dirty="0"/>
              <a:t>SCATTERPLOT</a:t>
            </a:r>
            <a:r>
              <a:rPr lang="ko-KR" altLang="en-US" dirty="0"/>
              <a:t>을 뿌려본다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팀의 성향과 랜드마크는 일치하는 편이다</a:t>
            </a:r>
            <a:r>
              <a:rPr lang="en-US" altLang="ko-KR" dirty="0"/>
              <a:t>. </a:t>
            </a:r>
            <a:r>
              <a:rPr lang="ko-KR" altLang="en-US" dirty="0"/>
              <a:t>호전적인 팀은 </a:t>
            </a:r>
            <a:r>
              <a:rPr lang="ko-KR" altLang="en-US" dirty="0" err="1"/>
              <a:t>맵중앙에</a:t>
            </a:r>
            <a:r>
              <a:rPr lang="ko-KR" altLang="en-US" dirty="0"/>
              <a:t> 내려 거점을 잡고 거의 이동하지 않으며</a:t>
            </a:r>
            <a:r>
              <a:rPr lang="en-US" altLang="ko-KR" dirty="0"/>
              <a:t>, </a:t>
            </a:r>
            <a:r>
              <a:rPr lang="ko-KR" altLang="en-US" dirty="0"/>
              <a:t>들어오는 플레이어들을 죽이고 그 아이템을 </a:t>
            </a:r>
            <a:r>
              <a:rPr lang="ko-KR" altLang="en-US" dirty="0" err="1"/>
              <a:t>파밍한다</a:t>
            </a:r>
            <a:r>
              <a:rPr lang="en-US" altLang="ko-KR" dirty="0"/>
              <a:t>(</a:t>
            </a:r>
            <a:r>
              <a:rPr lang="ko-KR" altLang="en-US" dirty="0"/>
              <a:t>대회도 </a:t>
            </a:r>
            <a:r>
              <a:rPr lang="ko-KR" altLang="en-US" dirty="0" err="1"/>
              <a:t>그러한지</a:t>
            </a:r>
            <a:r>
              <a:rPr lang="en-US" altLang="ko-KR" dirty="0"/>
              <a:t>?) </a:t>
            </a:r>
            <a:r>
              <a:rPr lang="ko-KR" altLang="en-US" dirty="0"/>
              <a:t>안정적으로 하는 팀은 초반 자기장을 조금 맞더라도 외곽에 있는 마을에 내려  충분한 </a:t>
            </a:r>
            <a:r>
              <a:rPr lang="ko-KR" altLang="en-US" dirty="0" err="1"/>
              <a:t>파밍을</a:t>
            </a:r>
            <a:r>
              <a:rPr lang="ko-KR" altLang="en-US" dirty="0"/>
              <a:t> 하는 것을 목표로 한다</a:t>
            </a:r>
            <a:r>
              <a:rPr lang="en-US" altLang="ko-KR" dirty="0"/>
              <a:t>. </a:t>
            </a:r>
            <a:r>
              <a:rPr lang="ko-KR" altLang="en-US" dirty="0"/>
              <a:t>또한 탈것을 획득하기 </a:t>
            </a:r>
            <a:r>
              <a:rPr lang="ko-KR" altLang="en-US" dirty="0" err="1"/>
              <a:t>좋은가도</a:t>
            </a:r>
            <a:r>
              <a:rPr lang="ko-KR" altLang="en-US" dirty="0"/>
              <a:t> 선택에 영향을 끼치며</a:t>
            </a:r>
            <a:r>
              <a:rPr lang="en-US" altLang="ko-KR" dirty="0"/>
              <a:t>,</a:t>
            </a:r>
            <a:r>
              <a:rPr lang="ko-KR" altLang="en-US" dirty="0"/>
              <a:t> 강을  다리를 통해 건너가야 하는 경우 다리를 </a:t>
            </a:r>
            <a:r>
              <a:rPr lang="ko-KR" altLang="en-US" dirty="0" err="1"/>
              <a:t>건널때</a:t>
            </a:r>
            <a:r>
              <a:rPr lang="ko-KR" altLang="en-US" dirty="0"/>
              <a:t> 리스크가 존재하므로 이 또한 랜드마크 선정에 영향을 끼치기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36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기간을 얼마나 나눌지</a:t>
            </a:r>
            <a:r>
              <a:rPr lang="en-US" altLang="ko-KR" dirty="0"/>
              <a:t>, </a:t>
            </a:r>
            <a:r>
              <a:rPr lang="ko-KR" altLang="en-US" dirty="0" err="1"/>
              <a:t>연단위</a:t>
            </a:r>
            <a:r>
              <a:rPr lang="en-US" altLang="ko-KR" dirty="0"/>
              <a:t>, </a:t>
            </a:r>
            <a:r>
              <a:rPr lang="ko-KR" altLang="en-US" dirty="0"/>
              <a:t>반기</a:t>
            </a:r>
            <a:r>
              <a:rPr lang="en-US" altLang="ko-KR" dirty="0"/>
              <a:t>? </a:t>
            </a:r>
            <a:r>
              <a:rPr lang="ko-KR" altLang="en-US" dirty="0"/>
              <a:t>분기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</a:t>
            </a:r>
            <a:r>
              <a:rPr lang="ko-KR" altLang="en-US" dirty="0" err="1"/>
              <a:t>연단위</a:t>
            </a:r>
            <a:r>
              <a:rPr lang="ko-KR" altLang="en-US" dirty="0"/>
              <a:t> </a:t>
            </a:r>
            <a:r>
              <a:rPr lang="en-US" altLang="ko-KR"/>
              <a:t>18, 19 ,20 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39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동선을 따서 가본다</a:t>
            </a:r>
            <a:r>
              <a:rPr lang="en-US" altLang="ko-KR" dirty="0"/>
              <a:t>.(</a:t>
            </a:r>
            <a:r>
              <a:rPr lang="ko-KR" altLang="en-US" dirty="0" err="1"/>
              <a:t>이스포츠모드로</a:t>
            </a:r>
            <a:r>
              <a:rPr lang="ko-KR" altLang="en-US" dirty="0"/>
              <a:t> </a:t>
            </a:r>
            <a:r>
              <a:rPr lang="ko-KR" altLang="en-US" dirty="0" err="1"/>
              <a:t>방파서</a:t>
            </a:r>
            <a:r>
              <a:rPr lang="en-US" altLang="ko-KR" dirty="0"/>
              <a:t>) </a:t>
            </a:r>
            <a:r>
              <a:rPr lang="ko-KR" altLang="en-US" dirty="0" err="1"/>
              <a:t>거기가서</a:t>
            </a:r>
            <a:r>
              <a:rPr lang="ko-KR" altLang="en-US" dirty="0"/>
              <a:t> 실제로 총이 나오는지 확인 </a:t>
            </a:r>
            <a:r>
              <a:rPr lang="en-US" altLang="ko-KR" dirty="0"/>
              <a:t>&amp; </a:t>
            </a:r>
            <a:r>
              <a:rPr lang="ko-KR" altLang="en-US" dirty="0" err="1"/>
              <a:t>파밍</a:t>
            </a:r>
            <a:r>
              <a:rPr lang="ko-KR" altLang="en-US" dirty="0"/>
              <a:t> 시간 체크 </a:t>
            </a:r>
            <a:r>
              <a:rPr lang="en-US" altLang="ko-KR" dirty="0"/>
              <a:t>(</a:t>
            </a:r>
            <a:r>
              <a:rPr lang="ko-KR" altLang="en-US" dirty="0"/>
              <a:t>체크한 집들을 도는데 걸리는 시간</a:t>
            </a:r>
            <a:r>
              <a:rPr lang="en-US" altLang="ko-KR" dirty="0"/>
              <a:t>) &amp; ex </a:t>
            </a:r>
            <a:r>
              <a:rPr lang="ko-KR" altLang="en-US" dirty="0" err="1"/>
              <a:t>포친키</a:t>
            </a:r>
            <a:r>
              <a:rPr lang="ko-KR" altLang="en-US" dirty="0"/>
              <a:t> 전체를 도는데 걸리는 </a:t>
            </a:r>
            <a:r>
              <a:rPr lang="ko-KR" altLang="en-US" dirty="0" err="1"/>
              <a:t>시간이라던지</a:t>
            </a:r>
            <a:r>
              <a:rPr lang="ko-KR" altLang="en-US" dirty="0"/>
              <a:t> 실제로 무기가 몇개나 나오는지 확인 </a:t>
            </a:r>
            <a:endParaRPr lang="en-US" altLang="ko-KR" dirty="0"/>
          </a:p>
          <a:p>
            <a:r>
              <a:rPr lang="ko-KR" altLang="en-US" dirty="0"/>
              <a:t>우리가 짠 동선 시간 </a:t>
            </a:r>
            <a:r>
              <a:rPr lang="en-US" altLang="ko-KR" dirty="0"/>
              <a:t>vs </a:t>
            </a:r>
            <a:r>
              <a:rPr lang="ko-KR" altLang="en-US" dirty="0"/>
              <a:t>전체 훑는 시간 </a:t>
            </a:r>
            <a:r>
              <a:rPr lang="en-US" altLang="ko-KR" dirty="0"/>
              <a:t>(</a:t>
            </a:r>
            <a:r>
              <a:rPr lang="ko-KR" altLang="en-US" dirty="0"/>
              <a:t>원하는 정도의 무장을 하는데 걸리는 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65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 err="1"/>
              <a:t>모수데이터가</a:t>
            </a:r>
            <a:r>
              <a:rPr lang="ko-KR" altLang="en-US" dirty="0"/>
              <a:t> </a:t>
            </a:r>
            <a:r>
              <a:rPr lang="ko-KR" altLang="en-US" dirty="0" err="1"/>
              <a:t>적지않아서</a:t>
            </a:r>
            <a:r>
              <a:rPr lang="ko-KR" altLang="en-US" dirty="0"/>
              <a:t> 커버가 </a:t>
            </a:r>
            <a:r>
              <a:rPr lang="ko-KR" altLang="en-US" dirty="0" err="1"/>
              <a:t>가능했었다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대회를 하면서 설정을 통해 무기 </a:t>
            </a:r>
            <a:r>
              <a:rPr lang="ko-KR" altLang="en-US" dirty="0" err="1"/>
              <a:t>스폰율을</a:t>
            </a:r>
            <a:r>
              <a:rPr lang="ko-KR" altLang="en-US" dirty="0"/>
              <a:t> 조절할 수 있는데 이 수치를 주최측에서 변경하면  초반 경기 양상이 달라질 수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시간이 있으면 할 내용을 적는다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패치를 통해 무기에 대한 조정이 이뤄지는데 이에 대응하여 동선을 짤 수 있는 메커니즘도 만들어본다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에란겔</a:t>
            </a:r>
            <a:r>
              <a:rPr lang="en-US" altLang="ko-KR" dirty="0"/>
              <a:t>. </a:t>
            </a:r>
            <a:r>
              <a:rPr lang="ko-KR" altLang="en-US" dirty="0" err="1"/>
              <a:t>미라마</a:t>
            </a:r>
            <a:r>
              <a:rPr lang="ko-KR" altLang="en-US" dirty="0"/>
              <a:t> 외의 </a:t>
            </a:r>
            <a:r>
              <a:rPr lang="ko-KR" altLang="en-US" dirty="0" err="1"/>
              <a:t>맵에</a:t>
            </a:r>
            <a:r>
              <a:rPr lang="ko-KR" altLang="en-US" dirty="0"/>
              <a:t> 도전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무기 뿐만 아니라 </a:t>
            </a:r>
            <a:r>
              <a:rPr lang="ko-KR" altLang="en-US" dirty="0" err="1"/>
              <a:t>회복템</a:t>
            </a:r>
            <a:r>
              <a:rPr lang="en-US" altLang="ko-KR" dirty="0"/>
              <a:t>, </a:t>
            </a:r>
            <a:r>
              <a:rPr lang="ko-KR" altLang="en-US" dirty="0" err="1"/>
              <a:t>투척물</a:t>
            </a:r>
            <a:r>
              <a:rPr lang="en-US" altLang="ko-KR" dirty="0"/>
              <a:t>, </a:t>
            </a:r>
            <a:r>
              <a:rPr lang="ko-KR" altLang="en-US" dirty="0"/>
              <a:t>부착물</a:t>
            </a:r>
            <a:r>
              <a:rPr lang="en-US" altLang="ko-KR" dirty="0"/>
              <a:t>, </a:t>
            </a:r>
            <a:r>
              <a:rPr lang="ko-KR" altLang="en-US" dirty="0"/>
              <a:t>탈것 </a:t>
            </a:r>
            <a:r>
              <a:rPr lang="ko-KR" altLang="en-US" dirty="0" err="1"/>
              <a:t>스폰까지</a:t>
            </a:r>
            <a:r>
              <a:rPr lang="ko-KR" altLang="en-US" dirty="0"/>
              <a:t> 고려해서 동선을 짜본다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1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팀마다 전략적으로 주로 내리는 지역</a:t>
            </a:r>
            <a:r>
              <a:rPr lang="en-US" altLang="ko-KR" dirty="0"/>
              <a:t>(</a:t>
            </a:r>
            <a:r>
              <a:rPr lang="ko-KR" altLang="en-US" dirty="0"/>
              <a:t>마을</a:t>
            </a:r>
            <a:r>
              <a:rPr lang="en-US" altLang="ko-KR" dirty="0"/>
              <a:t>)</a:t>
            </a:r>
            <a:r>
              <a:rPr lang="ko-KR" altLang="en-US" dirty="0"/>
              <a:t>을 랜드마크라 부른다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6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 내리는 위치</a:t>
            </a:r>
            <a:r>
              <a:rPr lang="en-US" altLang="ko-KR" dirty="0"/>
              <a:t>, </a:t>
            </a:r>
            <a:r>
              <a:rPr lang="ko-KR" altLang="en-US" dirty="0"/>
              <a:t>가지고 있는 아이템</a:t>
            </a:r>
            <a:r>
              <a:rPr lang="en-US" altLang="ko-KR" dirty="0"/>
              <a:t>, </a:t>
            </a:r>
            <a:r>
              <a:rPr lang="ko-KR" altLang="en-US" dirty="0"/>
              <a:t>무장의 정도</a:t>
            </a:r>
            <a:r>
              <a:rPr lang="en-US" altLang="ko-KR" dirty="0"/>
              <a:t>, </a:t>
            </a:r>
            <a:r>
              <a:rPr lang="ko-KR" altLang="en-US" dirty="0"/>
              <a:t>탈것의 보유여부</a:t>
            </a:r>
            <a:r>
              <a:rPr lang="en-US" altLang="ko-KR" dirty="0"/>
              <a:t>, </a:t>
            </a:r>
            <a:r>
              <a:rPr lang="ko-KR" altLang="en-US" dirty="0"/>
              <a:t>자지장의 위치 </a:t>
            </a:r>
            <a:r>
              <a:rPr lang="ko-KR" altLang="en-US" dirty="0" err="1"/>
              <a:t>변동등</a:t>
            </a:r>
            <a:r>
              <a:rPr lang="ko-KR" altLang="en-US" dirty="0"/>
              <a:t> 다양한 요소들이 경기에 영향을 미침</a:t>
            </a:r>
            <a:endParaRPr lang="en-US" altLang="ko-KR" dirty="0"/>
          </a:p>
          <a:p>
            <a:r>
              <a:rPr lang="ko-KR" altLang="en-US" dirty="0"/>
              <a:t>그 중에서도 랜드마크에서의 </a:t>
            </a:r>
            <a:r>
              <a:rPr lang="ko-KR" altLang="en-US" dirty="0" err="1"/>
              <a:t>무기파밍을</a:t>
            </a:r>
            <a:r>
              <a:rPr lang="ko-KR" altLang="en-US" dirty="0"/>
              <a:t> 중점으로 알아보고자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랜드마크에서 선호하는 총기들을 효율적으로 </a:t>
            </a:r>
            <a:r>
              <a:rPr lang="ko-KR" altLang="en-US" dirty="0" err="1"/>
              <a:t>파밍할</a:t>
            </a:r>
            <a:r>
              <a:rPr lang="ko-KR" altLang="en-US" dirty="0"/>
              <a:t> 수 있는 정보를 제공하고자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4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Pubg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에서 수집한</a:t>
            </a:r>
            <a:endParaRPr lang="en-US" altLang="ko-KR" dirty="0"/>
          </a:p>
          <a:p>
            <a:r>
              <a:rPr lang="en-US" altLang="ko-KR" dirty="0"/>
              <a:t>Tournament</a:t>
            </a:r>
            <a:r>
              <a:rPr lang="ko-KR" altLang="en-US" dirty="0"/>
              <a:t>데이터에서</a:t>
            </a:r>
            <a:endParaRPr lang="en-US" altLang="ko-KR" dirty="0"/>
          </a:p>
          <a:p>
            <a:r>
              <a:rPr lang="en-US" altLang="ko-KR" dirty="0"/>
              <a:t>Telemetry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일종의  게임플레이 로그데이터라고 이해하면 편합니다</a:t>
            </a:r>
            <a:r>
              <a:rPr lang="en-US" altLang="ko-KR" dirty="0"/>
              <a:t>)</a:t>
            </a:r>
            <a:r>
              <a:rPr lang="ko-KR" altLang="en-US" dirty="0"/>
              <a:t>를 추출하였으며</a:t>
            </a:r>
            <a:endParaRPr lang="en-US" altLang="ko-KR" dirty="0"/>
          </a:p>
          <a:p>
            <a:r>
              <a:rPr lang="ko-KR" altLang="en-US" dirty="0"/>
              <a:t>기간은 </a:t>
            </a:r>
            <a:r>
              <a:rPr lang="en-US" altLang="ko-KR" dirty="0"/>
              <a:t>00~00</a:t>
            </a:r>
            <a:r>
              <a:rPr lang="ko-KR" altLang="en-US" dirty="0"/>
              <a:t>이며 대회에 주로 사용되는 </a:t>
            </a:r>
            <a:r>
              <a:rPr lang="ko-KR" altLang="en-US" dirty="0" err="1"/>
              <a:t>맵인</a:t>
            </a:r>
            <a:r>
              <a:rPr lang="ko-KR" altLang="en-US" dirty="0"/>
              <a:t> </a:t>
            </a:r>
            <a:r>
              <a:rPr lang="ko-KR" altLang="en-US" dirty="0" err="1"/>
              <a:t>에란겔과</a:t>
            </a:r>
            <a:r>
              <a:rPr lang="ko-KR" altLang="en-US" dirty="0"/>
              <a:t> </a:t>
            </a:r>
            <a:r>
              <a:rPr lang="ko-KR" altLang="en-US" dirty="0" err="1"/>
              <a:t>미라마</a:t>
            </a:r>
            <a:r>
              <a:rPr lang="ko-KR" altLang="en-US" dirty="0"/>
              <a:t> </a:t>
            </a:r>
            <a:r>
              <a:rPr lang="ko-KR" altLang="en-US" dirty="0" err="1"/>
              <a:t>맵으로</a:t>
            </a:r>
            <a:r>
              <a:rPr lang="ko-KR" altLang="en-US" dirty="0"/>
              <a:t> </a:t>
            </a:r>
            <a:r>
              <a:rPr lang="ko-KR" altLang="en-US" dirty="0" err="1"/>
              <a:t>한정지었으며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00</a:t>
            </a:r>
            <a:r>
              <a:rPr lang="ko-KR" altLang="en-US" dirty="0"/>
              <a:t>경기입니다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30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Api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json</a:t>
            </a:r>
            <a:r>
              <a:rPr lang="ko-KR" altLang="en-US" dirty="0"/>
              <a:t>형태로 </a:t>
            </a:r>
            <a:r>
              <a:rPr lang="ko-KR" altLang="en-US" dirty="0" err="1"/>
              <a:t>수집받아서</a:t>
            </a:r>
            <a:r>
              <a:rPr lang="ko-KR" altLang="en-US" dirty="0"/>
              <a:t> 혹은 </a:t>
            </a:r>
            <a:r>
              <a:rPr lang="en-US" altLang="ko-KR" dirty="0"/>
              <a:t>(</a:t>
            </a:r>
            <a:r>
              <a:rPr lang="en-US" altLang="ko-KR" dirty="0" err="1"/>
              <a:t>chicken_dinner</a:t>
            </a:r>
            <a:r>
              <a:rPr lang="ko-KR" altLang="en-US" dirty="0"/>
              <a:t>라이브러리 이용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내장 함수와  </a:t>
            </a:r>
            <a:r>
              <a:rPr lang="en-US" altLang="ko-KR" dirty="0"/>
              <a:t>pandas</a:t>
            </a:r>
            <a:r>
              <a:rPr lang="ko-KR" altLang="en-US" dirty="0"/>
              <a:t>를 활용해 데이터를 처리</a:t>
            </a:r>
            <a:r>
              <a:rPr lang="en-US" altLang="ko-KR" dirty="0"/>
              <a:t>, </a:t>
            </a:r>
            <a:r>
              <a:rPr lang="ko-KR" altLang="en-US" dirty="0"/>
              <a:t>저장하였습니다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8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2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df.head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columns</a:t>
            </a:r>
            <a:r>
              <a:rPr lang="ko-KR" altLang="en-US" dirty="0"/>
              <a:t>에 대한 간단한 설명들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985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df.head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columns</a:t>
            </a:r>
            <a:r>
              <a:rPr lang="ko-KR" altLang="en-US" dirty="0"/>
              <a:t>에 대한 간단한 설명들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E4B73-9F1D-441C-8A93-AA2C556355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7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FBEC6-05FF-8E45-8E91-DDDB8384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824ED-1B1D-2143-A8A5-144CC883A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027C5-55C8-0244-8639-19E66085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09/18/2021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4FB77-940D-0146-9877-6684241B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67E7D-F2F8-E243-BC43-EAB7C1DB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33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C028C-9865-9145-9A86-846950A9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7CF78B-4197-8E4A-95D1-88AE6EE1E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33E60-6F18-6F41-ADB7-C2E7EC34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09/18/2021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88E78-DDE4-6343-B032-553D0CDA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331B4-2055-2047-8D64-9E18EF78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99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E1E5E1-C171-814F-A4D7-1C1532932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EC871-C4FC-A64E-B97C-D22E982F1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BD7A3-35C3-4542-9B44-0826AAFC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09/18/2021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46EEB-E8DB-4D4C-963B-DE9AAAC0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1D0E8-4B76-1A45-9400-5A1E0397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431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7299D-59AB-B646-9A99-6B564031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73983-EDBF-A548-B98E-937F2148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E8A20-EA03-CF44-AEAE-83C49F78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09/18/2021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CD923-7EAF-9342-B7CD-0C55A49D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95594-8332-1448-8B1E-E26AB932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346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9F273-21A5-4E4B-A957-E7C36658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07A19-CB87-9A4D-B4A5-595B4981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4A270-7B7D-2C4F-A46D-35D377FB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09/18/2021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ABFC4-F84A-894C-A4EC-39D88C56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6D87C-5300-D644-B2CB-D002B0A5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690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5D670-2F4D-F94E-982D-6FAFF03A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961D4-F605-4844-AB94-0D0DF6051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D87316-2960-AE4A-8E90-8CF05FF86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397EDE-6CE1-334E-8DD6-3CFB6924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09/18/2021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18AAA-4F77-FD47-8DEA-C77895C8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B5918-938F-8944-8BA4-8458A608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011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5787F-80BD-3149-B492-1346A457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9AD70-89C3-294D-AF82-81E5B48B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2C5EF-7F16-8D47-B465-943240FAB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E6B02E-B7C9-DA4B-9415-1162FE64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FEA803-EBEB-544F-8367-A20F1B02F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AEF45B-A29F-CD4C-8CC3-2CE14AAC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09/18/2021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346D1E-E46D-9D4D-8EFB-E98DF836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D4CE6-5C25-C94B-B277-D9FA3238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173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0F0C8-D9BA-F04B-BA98-F03986E7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F0E226-9041-0B4C-9647-0189E6E9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09/18/2021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074BC1-48F2-654E-9663-C6DF1B1A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3B973C-D4F1-5347-B143-642329AE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306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254507-62D9-274F-9B56-E0569E8F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09/18/2021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06AB20-B953-CB44-B7B3-AC8A6081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2C2499-97BF-0341-8B77-2B92F6B8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851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C177-6614-9F48-88CA-B2035445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42442-6D1E-A241-B72F-678DB0724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C7F64-8890-1C48-8A60-210431D74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69118-FDE9-EB42-A6B9-B48E3050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09/18/2021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03E23-3206-044F-9270-404626A8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529D-B42B-C442-961A-099BAB9C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42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E68B4-5583-7245-AF67-958FBB1E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F9FFCA-97E6-9545-8D49-68FF12CFE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8BDA1-9F0C-4A49-A9CB-D5005AB86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5A08C-7528-C04D-9474-033D84E7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6D34-993A-124A-B363-8299C3FB1481}" type="datetimeFigureOut">
              <a:rPr kumimoji="1" lang="ko-Kore-KR" altLang="en-US" smtClean="0"/>
              <a:t>09/18/2021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64B22-C328-2948-83AB-DD9AB360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1DC27-8037-E94C-967F-36959C00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37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BF0C6-CF00-2344-A525-027DF8EB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1BF0B-CB20-954E-822B-D12F0F44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DAED6-9686-1840-BAD1-1AAB339DD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E6D34-993A-124A-B363-8299C3FB1481}" type="datetimeFigureOut">
              <a:rPr kumimoji="1" lang="ko-Kore-KR" altLang="en-US" smtClean="0"/>
              <a:t>09/18/2021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B896C-8F13-434B-8B82-0DC4E9A5C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FF31E-D238-4D44-A84F-5801E084E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E4571-A98A-1B49-A161-8118F2F1C6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056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583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처리 방식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데이터 수집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데이터 처리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데이터 저장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850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처리 방식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데이터 수집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데이터 처리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/>
              <a:t>데이터 저장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2357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데이터셋</a:t>
            </a:r>
            <a:r>
              <a:rPr kumimoji="1" lang="ko-KR" altLang="en-US" dirty="0"/>
              <a:t> 구조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ko-Kore-KR" altLang="en-US" dirty="0"/>
              <a:t>샘플</a:t>
            </a:r>
            <a:r>
              <a:rPr kumimoji="1" lang="ko-KR" altLang="en-US" dirty="0"/>
              <a:t> 테이블들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442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데이터셋</a:t>
            </a:r>
            <a:r>
              <a:rPr kumimoji="1" lang="ko-KR" altLang="en-US" dirty="0"/>
              <a:t> 구조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ko-Kore-KR" altLang="en-US" dirty="0"/>
              <a:t>샘플</a:t>
            </a:r>
            <a:r>
              <a:rPr kumimoji="1" lang="ko-KR" altLang="en-US" dirty="0"/>
              <a:t> 테이블들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8970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데이터셋</a:t>
            </a:r>
            <a:r>
              <a:rPr kumimoji="1" lang="ko-KR" altLang="en-US" dirty="0"/>
              <a:t> 구조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kumimoji="1" lang="ko-Kore-KR" altLang="en-US" dirty="0"/>
              <a:t>샘플</a:t>
            </a:r>
            <a:r>
              <a:rPr kumimoji="1" lang="ko-KR" altLang="en-US" dirty="0"/>
              <a:t> 테이블들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956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EDA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072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EDA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57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EDA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9003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선수들의 선호 총기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총기가 </a:t>
            </a:r>
            <a:r>
              <a:rPr kumimoji="1" lang="ko-KR" altLang="en-US" dirty="0" err="1"/>
              <a:t>킬에</a:t>
            </a:r>
            <a:r>
              <a:rPr kumimoji="1" lang="ko-KR" altLang="en-US" dirty="0"/>
              <a:t> 미치는 영향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선수들이 선호하는 총기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1316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선수들의 선호 총기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총기가 </a:t>
            </a:r>
            <a:r>
              <a:rPr kumimoji="1" lang="ko-KR" altLang="en-US" dirty="0" err="1"/>
              <a:t>킬에</a:t>
            </a:r>
            <a:r>
              <a:rPr kumimoji="1" lang="ko-KR" altLang="en-US" dirty="0"/>
              <a:t> 미치는 영향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왜 이 총기를 선호하는지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4729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395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선수들의 선호 총기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총기가 </a:t>
            </a:r>
            <a:r>
              <a:rPr kumimoji="1" lang="ko-KR" altLang="en-US" dirty="0" err="1"/>
              <a:t>킬에</a:t>
            </a:r>
            <a:r>
              <a:rPr kumimoji="1" lang="ko-KR" altLang="en-US" dirty="0"/>
              <a:t> 미치는 영향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 err="1"/>
              <a:t>총기별</a:t>
            </a:r>
            <a:r>
              <a:rPr kumimoji="1" lang="ko-KR" altLang="en-US" dirty="0"/>
              <a:t> 킬 테이블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분포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 err="1"/>
              <a:t>파이차트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4264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랜드마크로 가장 많이 사용이 되는 구역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ore-KR" altLang="en-US" dirty="0"/>
              <a:t>마을이</a:t>
            </a:r>
            <a:r>
              <a:rPr kumimoji="1" lang="ko-KR" altLang="en-US" dirty="0"/>
              <a:t> 랜드마크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 err="1"/>
              <a:t>그중에서도</a:t>
            </a:r>
            <a:r>
              <a:rPr kumimoji="1" lang="ko-KR" altLang="en-US" dirty="0"/>
              <a:t> 많이 사용되는 랜드마크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그 이유가 뭔지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704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랜드마크로 가장 많이 사용이 되는 구역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그 중에서 </a:t>
            </a:r>
            <a:r>
              <a:rPr kumimoji="1" lang="en-US" altLang="ko-KR" dirty="0"/>
              <a:t>A,B,C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뽑아서 분석을 했다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93504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 dirty="0"/>
              <a:t>주요</a:t>
            </a:r>
            <a:r>
              <a:rPr kumimoji="1" lang="ko-KR" altLang="en-US" dirty="0"/>
              <a:t> 사용되는 랜드마크에서 좋은 총기를 선택할 수 있는 정보를 제공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en-US" altLang="ko-KR" dirty="0"/>
              <a:t>A,B,C </a:t>
            </a:r>
            <a:r>
              <a:rPr kumimoji="1" lang="ko-KR" altLang="en-US" dirty="0"/>
              <a:t>랜드마크에서 </a:t>
            </a:r>
            <a:r>
              <a:rPr kumimoji="1" lang="en-US" altLang="ko-KR" dirty="0" err="1"/>
              <a:t>a,b,c,d,e</a:t>
            </a:r>
            <a:r>
              <a:rPr kumimoji="1" lang="en-US" altLang="ko-KR" dirty="0"/>
              <a:t> </a:t>
            </a:r>
            <a:r>
              <a:rPr kumimoji="1" lang="ko-KR" altLang="en-US" dirty="0"/>
              <a:t>총기를 시각화로 표현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특정 집에서만 총기들이 많이 확인이 되고 있음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11771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 dirty="0"/>
              <a:t>주요</a:t>
            </a:r>
            <a:r>
              <a:rPr kumimoji="1" lang="ko-KR" altLang="en-US" dirty="0"/>
              <a:t> 사용되는 랜드마크에서 좋은 총기를 선택할 수 있는 정보를 제공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기간마다 </a:t>
            </a:r>
            <a:r>
              <a:rPr kumimoji="1" lang="ko-KR" altLang="en-US" dirty="0" err="1"/>
              <a:t>스폰되는</a:t>
            </a:r>
            <a:r>
              <a:rPr kumimoji="1" lang="ko-KR" altLang="en-US" dirty="0"/>
              <a:t> 총기의 비중의 변화가 있는지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0581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 dirty="0"/>
              <a:t>주요</a:t>
            </a:r>
            <a:r>
              <a:rPr kumimoji="1" lang="ko-KR" altLang="en-US" dirty="0"/>
              <a:t> 사용되는 랜드마크에서 좋은 총기를 선택할 수 있는 정보를 제공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동선 비교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동선에 따른 소요 시간 체크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0868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결론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특정 총기가 자주 발생하는 구역이 있음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효율적인 랜드마크 내에서의 동선을 확인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8099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한계점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 err="1"/>
              <a:t>스폰</a:t>
            </a:r>
            <a:r>
              <a:rPr kumimoji="1" lang="ko-KR" altLang="en-US" dirty="0"/>
              <a:t> 데이터가 아니라 실제로 선수들이 총기를 획득한 데이터를 기반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218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앞으로 발전</a:t>
            </a:r>
            <a:r>
              <a:rPr kumimoji="1" lang="en-US" altLang="ko-KR" dirty="0"/>
              <a:t>???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24014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285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문제정의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배틀그라운드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이스포츠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6211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C9A4-3EA5-4EEB-A01C-0739C095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53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선수평가 모델 설계가 프로젝트 목표이다</a:t>
            </a:r>
            <a:br>
              <a:rPr lang="en-US" altLang="ko-KR" dirty="0"/>
            </a:br>
            <a:r>
              <a:rPr lang="ko-KR" altLang="en-US" dirty="0"/>
              <a:t>데이터를 다뤄보는 과정 중 데이터에 대한 이해도를 높이기 위해 다양한  미니 프로젝트들을 하게 되었고 그중 하나를 소개하려고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9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문제정의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배틀그라운드 룰 간략하게 소개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자기장으로 인해 활동 공간이 줄어드는 형태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최종까지 생존하는 팀이 우승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9928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문제정의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랜드마크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게임 룰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랜덤 요소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843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문제정의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ore-KR" altLang="en-US" dirty="0"/>
              <a:t>경기</a:t>
            </a:r>
            <a:r>
              <a:rPr kumimoji="1" lang="ko-KR" altLang="en-US" dirty="0"/>
              <a:t> 결과에 영향을 주는 다양한 요소들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초반 랜드마크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무기파밍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7125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 목표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dirty="0"/>
              <a:t>선수들의 선호 총기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총기가 </a:t>
            </a:r>
            <a:r>
              <a:rPr kumimoji="1" lang="ko-KR" altLang="en-US" dirty="0" err="1"/>
              <a:t>킬에</a:t>
            </a:r>
            <a:r>
              <a:rPr kumimoji="1" lang="ko-KR" altLang="en-US" dirty="0"/>
              <a:t> 미치는 영향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랜드마크로 가장 많이 사용이 되는 구역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ore-KR" altLang="en-US" dirty="0"/>
              <a:t>주요</a:t>
            </a:r>
            <a:r>
              <a:rPr kumimoji="1" lang="ko-KR" altLang="en-US" dirty="0"/>
              <a:t> 사용되는 랜드마크에서 좋은 총기를 선택할 수 있는 정보를 제공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2262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EF594-1335-E743-A453-A8F507C64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데이터셋</a:t>
            </a:r>
            <a:r>
              <a:rPr kumimoji="1" lang="ko-KR" altLang="en-US" dirty="0"/>
              <a:t> 소개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4FAE45-E7A0-D245-97AB-5250FD49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dirty="0"/>
              <a:t>PUBG </a:t>
            </a:r>
            <a:r>
              <a:rPr kumimoji="1" lang="ko-KR" altLang="en-US" dirty="0" err="1"/>
              <a:t>이스포츠</a:t>
            </a:r>
            <a:r>
              <a:rPr kumimoji="1" lang="ko-KR" altLang="en-US" dirty="0"/>
              <a:t> 데이터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수집한 데이터의 기간은 </a:t>
            </a:r>
            <a:r>
              <a:rPr kumimoji="1" lang="en-US" altLang="ko-KR" dirty="0"/>
              <a:t>201800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202100</a:t>
            </a:r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가장 많이 사용되는 </a:t>
            </a:r>
            <a:r>
              <a:rPr kumimoji="1" lang="ko-KR" altLang="en-US" dirty="0" err="1"/>
              <a:t>에란겔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미라마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맵에</a:t>
            </a:r>
            <a:r>
              <a:rPr kumimoji="1" lang="ko-KR" altLang="en-US" dirty="0"/>
              <a:t> 대한 데이터를 추출 </a:t>
            </a:r>
            <a:endParaRPr kumimoji="1" lang="en-US" altLang="ko-KR" dirty="0"/>
          </a:p>
          <a:p>
            <a:pPr marL="342900" indent="-342900">
              <a:buFontTx/>
              <a:buChar char="-"/>
            </a:pPr>
            <a:r>
              <a:rPr kumimoji="1" lang="ko-KR" altLang="en-US" dirty="0"/>
              <a:t>총 </a:t>
            </a:r>
            <a:r>
              <a:rPr kumimoji="1" lang="en-US" altLang="ko-KR" dirty="0"/>
              <a:t>000</a:t>
            </a:r>
            <a:r>
              <a:rPr kumimoji="1" lang="ko-KR" altLang="en-US" dirty="0"/>
              <a:t> 경기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6542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818</Words>
  <Application>Microsoft Office PowerPoint</Application>
  <PresentationFormat>와이드스크린</PresentationFormat>
  <Paragraphs>127</Paragraphs>
  <Slides>29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Calibri</vt:lpstr>
      <vt:lpstr>Calibri Light</vt:lpstr>
      <vt:lpstr>Office 테마</vt:lpstr>
      <vt:lpstr>제목</vt:lpstr>
      <vt:lpstr>목차</vt:lpstr>
      <vt:lpstr>문제정의 </vt:lpstr>
      <vt:lpstr>선수평가 모델 설계가 프로젝트 목표이다 데이터를 다뤄보는 과정 중 데이터에 대한 이해도를 높이기 위해 다양한  미니 프로젝트들을 하게 되었고 그중 하나를 소개하려고 한다.</vt:lpstr>
      <vt:lpstr>문제정의 </vt:lpstr>
      <vt:lpstr>문제정의 </vt:lpstr>
      <vt:lpstr>문제정의 </vt:lpstr>
      <vt:lpstr>분석 목표</vt:lpstr>
      <vt:lpstr>데이터셋 소개 </vt:lpstr>
      <vt:lpstr>처리 방식 </vt:lpstr>
      <vt:lpstr>처리 방식 </vt:lpstr>
      <vt:lpstr>데이터셋 구조 </vt:lpstr>
      <vt:lpstr>데이터셋 구조 </vt:lpstr>
      <vt:lpstr>데이터셋 구조 </vt:lpstr>
      <vt:lpstr>EDA</vt:lpstr>
      <vt:lpstr>EDA</vt:lpstr>
      <vt:lpstr>EDA</vt:lpstr>
      <vt:lpstr>선수들의 선호 총기, 그 총기가 킬에 미치는 영향</vt:lpstr>
      <vt:lpstr>선수들의 선호 총기, 그 총기가 킬에 미치는 영향</vt:lpstr>
      <vt:lpstr>선수들의 선호 총기, 그 총기가 킬에 미치는 영향</vt:lpstr>
      <vt:lpstr>랜드마크로 가장 많이 사용이 되는 구역</vt:lpstr>
      <vt:lpstr>랜드마크로 가장 많이 사용이 되는 구역</vt:lpstr>
      <vt:lpstr>주요 사용되는 랜드마크에서 좋은 총기를 선택할 수 있는 정보를 제공</vt:lpstr>
      <vt:lpstr>주요 사용되는 랜드마크에서 좋은 총기를 선택할 수 있는 정보를 제공</vt:lpstr>
      <vt:lpstr>주요 사용되는 랜드마크에서 좋은 총기를 선택할 수 있는 정보를 제공</vt:lpstr>
      <vt:lpstr>결론</vt:lpstr>
      <vt:lpstr>한계점</vt:lpstr>
      <vt:lpstr>앞으로 발전???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윤정환</dc:creator>
  <cp:lastModifiedBy>Kwon Hyuck Min</cp:lastModifiedBy>
  <cp:revision>4</cp:revision>
  <dcterms:created xsi:type="dcterms:W3CDTF">2021-09-18T02:58:10Z</dcterms:created>
  <dcterms:modified xsi:type="dcterms:W3CDTF">2021-09-18T05:22:50Z</dcterms:modified>
</cp:coreProperties>
</file>