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80" d="100"/>
          <a:sy n="80" d="100"/>
        </p:scale>
        <p:origin x="-107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0AFA-05EB-401A-814E-58E46A64AB6F}" type="datetimeFigureOut">
              <a:rPr lang="en-GB" smtClean="0"/>
              <a:pPr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9274-F1EB-4EE7-BA92-2DABEE197D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0AFA-05EB-401A-814E-58E46A64AB6F}" type="datetimeFigureOut">
              <a:rPr lang="en-GB" smtClean="0"/>
              <a:pPr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9274-F1EB-4EE7-BA92-2DABEE197D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0AFA-05EB-401A-814E-58E46A64AB6F}" type="datetimeFigureOut">
              <a:rPr lang="en-GB" smtClean="0"/>
              <a:pPr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9274-F1EB-4EE7-BA92-2DABEE197D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0AFA-05EB-401A-814E-58E46A64AB6F}" type="datetimeFigureOut">
              <a:rPr lang="en-GB" smtClean="0"/>
              <a:pPr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9274-F1EB-4EE7-BA92-2DABEE197D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0AFA-05EB-401A-814E-58E46A64AB6F}" type="datetimeFigureOut">
              <a:rPr lang="en-GB" smtClean="0"/>
              <a:pPr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9274-F1EB-4EE7-BA92-2DABEE197D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0AFA-05EB-401A-814E-58E46A64AB6F}" type="datetimeFigureOut">
              <a:rPr lang="en-GB" smtClean="0"/>
              <a:pPr/>
              <a:t>02/09/2017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9274-F1EB-4EE7-BA92-2DABEE197D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0AFA-05EB-401A-814E-58E46A64AB6F}" type="datetimeFigureOut">
              <a:rPr lang="en-GB" smtClean="0"/>
              <a:pPr/>
              <a:t>02/09/2017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9274-F1EB-4EE7-BA92-2DABEE197D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0AFA-05EB-401A-814E-58E46A64AB6F}" type="datetimeFigureOut">
              <a:rPr lang="en-GB" smtClean="0"/>
              <a:pPr/>
              <a:t>02/09/2017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9274-F1EB-4EE7-BA92-2DABEE197D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0AFA-05EB-401A-814E-58E46A64AB6F}" type="datetimeFigureOut">
              <a:rPr lang="en-GB" smtClean="0"/>
              <a:pPr/>
              <a:t>02/09/2017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9274-F1EB-4EE7-BA92-2DABEE197D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0AFA-05EB-401A-814E-58E46A64AB6F}" type="datetimeFigureOut">
              <a:rPr lang="en-GB" smtClean="0"/>
              <a:pPr/>
              <a:t>02/09/2017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9274-F1EB-4EE7-BA92-2DABEE197D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0AFA-05EB-401A-814E-58E46A64AB6F}" type="datetimeFigureOut">
              <a:rPr lang="en-GB" smtClean="0"/>
              <a:pPr/>
              <a:t>02/09/2017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9274-F1EB-4EE7-BA92-2DABEE197D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C0AFA-05EB-401A-814E-58E46A64AB6F}" type="datetimeFigureOut">
              <a:rPr lang="en-GB" smtClean="0"/>
              <a:pPr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89274-F1EB-4EE7-BA92-2DABEE197DC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/>
          <p:cNvSpPr/>
          <p:nvPr/>
        </p:nvSpPr>
        <p:spPr>
          <a:xfrm>
            <a:off x="2860638" y="3737937"/>
            <a:ext cx="3528392" cy="1296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6" name="AutoShape 2" descr="Image result for raspberry pi zer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28" name="AutoShape 4" descr="Image result for raspberry pi zer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0" name="Picture 6" descr="Image result for raspberry pi zero"/>
          <p:cNvPicPr>
            <a:picLocks noChangeAspect="1" noChangeArrowheads="1"/>
          </p:cNvPicPr>
          <p:nvPr/>
        </p:nvPicPr>
        <p:blipFill>
          <a:blip r:embed="rId2" cstate="print"/>
          <a:srcRect l="4839" t="14516" r="4839" b="17742"/>
          <a:stretch>
            <a:fillRect/>
          </a:stretch>
        </p:blipFill>
        <p:spPr bwMode="auto">
          <a:xfrm rot="10800000">
            <a:off x="3093492" y="1145649"/>
            <a:ext cx="2016224" cy="1008112"/>
          </a:xfrm>
          <a:prstGeom prst="rect">
            <a:avLst/>
          </a:prstGeom>
          <a:noFill/>
        </p:spPr>
      </p:pic>
      <p:pic>
        <p:nvPicPr>
          <p:cNvPr id="8" name="Picture 8" descr="Image result for raspberry pi relay"/>
          <p:cNvPicPr>
            <a:picLocks noChangeAspect="1" noChangeArrowheads="1"/>
          </p:cNvPicPr>
          <p:nvPr/>
        </p:nvPicPr>
        <p:blipFill>
          <a:blip r:embed="rId3" cstate="print"/>
          <a:srcRect l="10367" t="19510" r="8536" b="16467"/>
          <a:stretch>
            <a:fillRect/>
          </a:stretch>
        </p:blipFill>
        <p:spPr bwMode="auto">
          <a:xfrm rot="16200000">
            <a:off x="4118882" y="2619919"/>
            <a:ext cx="1008114" cy="795878"/>
          </a:xfrm>
          <a:prstGeom prst="rect">
            <a:avLst/>
          </a:prstGeom>
          <a:noFill/>
        </p:spPr>
      </p:pic>
      <p:pic>
        <p:nvPicPr>
          <p:cNvPr id="10" name="Picture 8" descr="Image result for raspberry pi relay"/>
          <p:cNvPicPr>
            <a:picLocks noChangeAspect="1" noChangeArrowheads="1"/>
          </p:cNvPicPr>
          <p:nvPr/>
        </p:nvPicPr>
        <p:blipFill>
          <a:blip r:embed="rId3" cstate="print"/>
          <a:srcRect l="10367" t="19510" r="8536" b="16467"/>
          <a:stretch>
            <a:fillRect/>
          </a:stretch>
        </p:blipFill>
        <p:spPr bwMode="auto">
          <a:xfrm rot="16200000">
            <a:off x="3182778" y="2619919"/>
            <a:ext cx="1008114" cy="795878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076662" y="3953961"/>
            <a:ext cx="212233" cy="2160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076662" y="4602033"/>
            <a:ext cx="212233" cy="2160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4156782" y="3953961"/>
            <a:ext cx="212233" cy="2160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156782" y="4602033"/>
            <a:ext cx="212233" cy="2160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5164894" y="3953961"/>
            <a:ext cx="212233" cy="2160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5164894" y="4602033"/>
            <a:ext cx="212233" cy="2160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5596942" y="3953961"/>
            <a:ext cx="212233" cy="2160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5596942" y="4602033"/>
            <a:ext cx="212233" cy="2160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6028990" y="3953961"/>
            <a:ext cx="212233" cy="2160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6028990" y="4602033"/>
            <a:ext cx="212233" cy="2160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Connector 28"/>
          <p:cNvCxnSpPr>
            <a:stCxn id="11" idx="0"/>
          </p:cNvCxnSpPr>
          <p:nvPr/>
        </p:nvCxnSpPr>
        <p:spPr>
          <a:xfrm flipV="1">
            <a:off x="3182779" y="3665929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509632" y="3449905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182779" y="3665929"/>
            <a:ext cx="3268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619988" y="3449905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182779" y="4241993"/>
            <a:ext cx="4372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1" idx="2"/>
          </p:cNvCxnSpPr>
          <p:nvPr/>
        </p:nvCxnSpPr>
        <p:spPr>
          <a:xfrm flipV="1">
            <a:off x="3182779" y="4169985"/>
            <a:ext cx="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796742" y="3449905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3182779" y="4458017"/>
            <a:ext cx="613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12" idx="0"/>
          </p:cNvCxnSpPr>
          <p:nvPr/>
        </p:nvCxnSpPr>
        <p:spPr>
          <a:xfrm>
            <a:off x="3182779" y="4458017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940758" y="3449905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2" idx="2"/>
          </p:cNvCxnSpPr>
          <p:nvPr/>
        </p:nvCxnSpPr>
        <p:spPr>
          <a:xfrm>
            <a:off x="3182779" y="4818057"/>
            <a:ext cx="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82779" y="4890065"/>
            <a:ext cx="757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15" idx="0"/>
          </p:cNvCxnSpPr>
          <p:nvPr/>
        </p:nvCxnSpPr>
        <p:spPr>
          <a:xfrm>
            <a:off x="4262899" y="3665929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560780" y="3449905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444814" y="3449905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262899" y="3665929"/>
            <a:ext cx="181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262899" y="4241993"/>
            <a:ext cx="297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5" idx="2"/>
          </p:cNvCxnSpPr>
          <p:nvPr/>
        </p:nvCxnSpPr>
        <p:spPr>
          <a:xfrm>
            <a:off x="4262899" y="4169985"/>
            <a:ext cx="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804854" y="3449905"/>
            <a:ext cx="0" cy="101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16" idx="0"/>
          </p:cNvCxnSpPr>
          <p:nvPr/>
        </p:nvCxnSpPr>
        <p:spPr>
          <a:xfrm>
            <a:off x="4262899" y="4464549"/>
            <a:ext cx="0" cy="137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262899" y="4464549"/>
            <a:ext cx="541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888082" y="3449905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262899" y="4890065"/>
            <a:ext cx="6251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6" idx="2"/>
          </p:cNvCxnSpPr>
          <p:nvPr/>
        </p:nvCxnSpPr>
        <p:spPr>
          <a:xfrm>
            <a:off x="4262899" y="4818057"/>
            <a:ext cx="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021484" y="4571836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on</a:t>
            </a:r>
            <a:endParaRPr lang="en-GB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3010264" y="3926833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off</a:t>
            </a:r>
            <a:endParaRPr lang="en-GB" sz="1000" dirty="0"/>
          </a:p>
        </p:txBody>
      </p:sp>
      <p:sp>
        <p:nvSpPr>
          <p:cNvPr id="97" name="TextBox 96"/>
          <p:cNvSpPr txBox="1"/>
          <p:nvPr/>
        </p:nvSpPr>
        <p:spPr>
          <a:xfrm>
            <a:off x="4095994" y="4571836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on</a:t>
            </a:r>
            <a:endParaRPr lang="en-GB" sz="1000" dirty="0"/>
          </a:p>
        </p:txBody>
      </p:sp>
      <p:sp>
        <p:nvSpPr>
          <p:cNvPr id="98" name="TextBox 97"/>
          <p:cNvSpPr txBox="1"/>
          <p:nvPr/>
        </p:nvSpPr>
        <p:spPr>
          <a:xfrm>
            <a:off x="4101604" y="3937131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off</a:t>
            </a:r>
            <a:endParaRPr lang="en-GB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2860638" y="4227185"/>
            <a:ext cx="4972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Light 1</a:t>
            </a:r>
            <a:endParaRPr lang="en-GB" sz="9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084774" y="4241993"/>
            <a:ext cx="4972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Light 2</a:t>
            </a:r>
            <a:endParaRPr lang="en-GB" sz="9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004048" y="3516018"/>
            <a:ext cx="1711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RF Plugs Remote </a:t>
            </a:r>
            <a:r>
              <a:rPr lang="en-GB" sz="1000" dirty="0" smtClean="0"/>
              <a:t>Control</a:t>
            </a:r>
            <a:endParaRPr lang="en-GB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284574" y="2996951"/>
            <a:ext cx="11549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Relay Module 1</a:t>
            </a:r>
            <a:endParaRPr lang="en-GB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086278" y="3026240"/>
            <a:ext cx="11549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Relay Module 2</a:t>
            </a:r>
            <a:endParaRPr lang="en-GB" sz="1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979714" y="1526594"/>
            <a:ext cx="11549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Raspberry Pi Zero</a:t>
            </a:r>
            <a:endParaRPr lang="en-GB" sz="1000" dirty="0"/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4369015" y="2081753"/>
            <a:ext cx="0" cy="4320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3442312" y="2081753"/>
            <a:ext cx="0" cy="4320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3741564" y="2081753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4660838" y="2081753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3532072" y="2081753"/>
            <a:ext cx="0" cy="4320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3652726" y="2081753"/>
            <a:ext cx="0" cy="43204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4468176" y="2081754"/>
            <a:ext cx="0" cy="43204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4588830" y="2081754"/>
            <a:ext cx="0" cy="43204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11927" y="2225769"/>
            <a:ext cx="356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+5v</a:t>
            </a:r>
            <a:endParaRPr lang="en-GB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3110770" y="2225769"/>
            <a:ext cx="356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+5v</a:t>
            </a:r>
            <a:endParaRPr lang="en-GB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4592621" y="2225769"/>
            <a:ext cx="35624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 err="1" smtClean="0"/>
              <a:t>Gnd</a:t>
            </a:r>
            <a:endParaRPr lang="en-GB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3652726" y="2225769"/>
            <a:ext cx="356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 smtClean="0"/>
              <a:t>Gnd</a:t>
            </a:r>
            <a:endParaRPr lang="en-GB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5109716" y="2118047"/>
            <a:ext cx="559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GPIO 13</a:t>
            </a:r>
            <a:endParaRPr lang="en-GB" sz="800" dirty="0"/>
          </a:p>
        </p:txBody>
      </p:sp>
      <p:cxnSp>
        <p:nvCxnSpPr>
          <p:cNvPr id="68" name="Straight Arrow Connector 67"/>
          <p:cNvCxnSpPr>
            <a:stCxn id="65" idx="1"/>
          </p:cNvCxnSpPr>
          <p:nvPr/>
        </p:nvCxnSpPr>
        <p:spPr>
          <a:xfrm flipH="1">
            <a:off x="4588830" y="2225769"/>
            <a:ext cx="520886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109716" y="2298357"/>
            <a:ext cx="559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GPIO 15</a:t>
            </a:r>
            <a:endParaRPr lang="en-GB" sz="800" dirty="0"/>
          </a:p>
        </p:txBody>
      </p:sp>
      <p:cxnSp>
        <p:nvCxnSpPr>
          <p:cNvPr id="73" name="Straight Arrow Connector 72"/>
          <p:cNvCxnSpPr>
            <a:stCxn id="69" idx="1"/>
          </p:cNvCxnSpPr>
          <p:nvPr/>
        </p:nvCxnSpPr>
        <p:spPr>
          <a:xfrm flipH="1">
            <a:off x="4454194" y="2406079"/>
            <a:ext cx="655522" cy="5619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301404" y="2118047"/>
            <a:ext cx="559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GPIO 7</a:t>
            </a:r>
            <a:endParaRPr lang="en-GB" sz="800" dirty="0"/>
          </a:p>
        </p:txBody>
      </p:sp>
      <p:cxnSp>
        <p:nvCxnSpPr>
          <p:cNvPr id="86" name="Straight Arrow Connector 85"/>
          <p:cNvCxnSpPr>
            <a:stCxn id="82" idx="3"/>
          </p:cNvCxnSpPr>
          <p:nvPr/>
        </p:nvCxnSpPr>
        <p:spPr>
          <a:xfrm>
            <a:off x="2860638" y="2225769"/>
            <a:ext cx="792088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2716622" y="2441213"/>
            <a:ext cx="81545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284574" y="2331437"/>
            <a:ext cx="559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GPIO 11</a:t>
            </a:r>
            <a:endParaRPr lang="en-GB" sz="800" dirty="0"/>
          </a:p>
        </p:txBody>
      </p:sp>
      <p:sp>
        <p:nvSpPr>
          <p:cNvPr id="92" name="Rounded Rectangle 91"/>
          <p:cNvSpPr/>
          <p:nvPr/>
        </p:nvSpPr>
        <p:spPr>
          <a:xfrm>
            <a:off x="460375" y="160338"/>
            <a:ext cx="8432105" cy="6509022"/>
          </a:xfrm>
          <a:prstGeom prst="roundRect">
            <a:avLst>
              <a:gd name="adj" fmla="val 408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AutoShape 2" descr="Image result for alex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4" descr="Image result for alex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6" descr="Image result for alex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77494" y="2118047"/>
            <a:ext cx="1008112" cy="721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 descr="Image result for RF power plug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5589240"/>
            <a:ext cx="1080120" cy="1080120"/>
          </a:xfrm>
          <a:prstGeom prst="rect">
            <a:avLst/>
          </a:prstGeom>
          <a:noFill/>
        </p:spPr>
      </p:pic>
      <p:pic>
        <p:nvPicPr>
          <p:cNvPr id="110" name="Picture 11" descr="Image result for RF power plug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84940" y="5589240"/>
            <a:ext cx="1080120" cy="1080120"/>
          </a:xfrm>
          <a:prstGeom prst="rect">
            <a:avLst/>
          </a:prstGeom>
          <a:noFill/>
        </p:spPr>
      </p:pic>
      <p:pic>
        <p:nvPicPr>
          <p:cNvPr id="111" name="Picture 9" descr="Image result for wifi ico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0800000">
            <a:off x="2541720" y="4890065"/>
            <a:ext cx="816170" cy="816170"/>
          </a:xfrm>
          <a:prstGeom prst="rect">
            <a:avLst/>
          </a:prstGeom>
          <a:noFill/>
        </p:spPr>
      </p:pic>
      <p:cxnSp>
        <p:nvCxnSpPr>
          <p:cNvPr id="119" name="Straight Arrow Connector 118"/>
          <p:cNvCxnSpPr/>
          <p:nvPr/>
        </p:nvCxnSpPr>
        <p:spPr>
          <a:xfrm flipH="1">
            <a:off x="1979714" y="5517232"/>
            <a:ext cx="864094" cy="426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3010264" y="5517232"/>
            <a:ext cx="930494" cy="426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348472" y="5481518"/>
            <a:ext cx="8472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RF Mains Plug 1</a:t>
            </a:r>
            <a:endParaRPr lang="en-GB" sz="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4084774" y="5526196"/>
            <a:ext cx="8472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RF Mains Plug 2</a:t>
            </a:r>
            <a:endParaRPr lang="en-GB" sz="800" dirty="0"/>
          </a:p>
        </p:txBody>
      </p:sp>
      <p:pic>
        <p:nvPicPr>
          <p:cNvPr id="1037" name="Picture 13" descr="Image result for bed side lamp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7560" y="5526197"/>
            <a:ext cx="783124" cy="783124"/>
          </a:xfrm>
          <a:prstGeom prst="rect">
            <a:avLst/>
          </a:prstGeom>
          <a:noFill/>
        </p:spPr>
      </p:pic>
      <p:pic>
        <p:nvPicPr>
          <p:cNvPr id="129" name="Picture 13" descr="Image result for bed side lamp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73332" y="5741640"/>
            <a:ext cx="783124" cy="783124"/>
          </a:xfrm>
          <a:prstGeom prst="rect">
            <a:avLst/>
          </a:prstGeom>
          <a:noFill/>
        </p:spPr>
      </p:pic>
      <p:sp>
        <p:nvSpPr>
          <p:cNvPr id="130" name="Freeform 129"/>
          <p:cNvSpPr/>
          <p:nvPr/>
        </p:nvSpPr>
        <p:spPr>
          <a:xfrm>
            <a:off x="978010" y="6241775"/>
            <a:ext cx="370462" cy="427586"/>
          </a:xfrm>
          <a:custGeom>
            <a:avLst/>
            <a:gdLst>
              <a:gd name="connsiteX0" fmla="*/ 0 w 389614"/>
              <a:gd name="connsiteY0" fmla="*/ 0 h 445273"/>
              <a:gd name="connsiteX1" fmla="*/ 71562 w 389614"/>
              <a:gd name="connsiteY1" fmla="*/ 230588 h 445273"/>
              <a:gd name="connsiteX2" fmla="*/ 389614 w 389614"/>
              <a:gd name="connsiteY2" fmla="*/ 445273 h 445273"/>
              <a:gd name="connsiteX3" fmla="*/ 389614 w 389614"/>
              <a:gd name="connsiteY3" fmla="*/ 445273 h 44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614" h="445273">
                <a:moveTo>
                  <a:pt x="0" y="0"/>
                </a:moveTo>
                <a:cubicBezTo>
                  <a:pt x="3313" y="78188"/>
                  <a:pt x="6626" y="156376"/>
                  <a:pt x="71562" y="230588"/>
                </a:cubicBezTo>
                <a:cubicBezTo>
                  <a:pt x="136498" y="304800"/>
                  <a:pt x="389614" y="445273"/>
                  <a:pt x="389614" y="445273"/>
                </a:cubicBezTo>
                <a:lnTo>
                  <a:pt x="389614" y="445273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Freeform 130"/>
          <p:cNvSpPr/>
          <p:nvPr/>
        </p:nvSpPr>
        <p:spPr>
          <a:xfrm>
            <a:off x="4810539" y="6472363"/>
            <a:ext cx="470452" cy="196998"/>
          </a:xfrm>
          <a:custGeom>
            <a:avLst/>
            <a:gdLst>
              <a:gd name="connsiteX0" fmla="*/ 341906 w 470452"/>
              <a:gd name="connsiteY0" fmla="*/ 0 h 214685"/>
              <a:gd name="connsiteX1" fmla="*/ 413468 w 470452"/>
              <a:gd name="connsiteY1" fmla="*/ 151075 h 214685"/>
              <a:gd name="connsiteX2" fmla="*/ 0 w 470452"/>
              <a:gd name="connsiteY2" fmla="*/ 214685 h 214685"/>
              <a:gd name="connsiteX3" fmla="*/ 0 w 470452"/>
              <a:gd name="connsiteY3" fmla="*/ 214685 h 21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452" h="214685">
                <a:moveTo>
                  <a:pt x="341906" y="0"/>
                </a:moveTo>
                <a:cubicBezTo>
                  <a:pt x="406179" y="57647"/>
                  <a:pt x="470452" y="115294"/>
                  <a:pt x="413468" y="151075"/>
                </a:cubicBezTo>
                <a:cubicBezTo>
                  <a:pt x="356484" y="186856"/>
                  <a:pt x="0" y="214685"/>
                  <a:pt x="0" y="214685"/>
                </a:cubicBezTo>
                <a:lnTo>
                  <a:pt x="0" y="214685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TextBox 131"/>
          <p:cNvSpPr txBox="1"/>
          <p:nvPr/>
        </p:nvSpPr>
        <p:spPr>
          <a:xfrm>
            <a:off x="7377494" y="2796896"/>
            <a:ext cx="1154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Amazon Echo Dot</a:t>
            </a:r>
          </a:p>
          <a:p>
            <a:pPr algn="ctr"/>
            <a:r>
              <a:rPr lang="en-GB" sz="1000" dirty="0" smtClean="0"/>
              <a:t>(</a:t>
            </a:r>
            <a:r>
              <a:rPr lang="en-GB" sz="1000" dirty="0" err="1" smtClean="0"/>
              <a:t>Alexa</a:t>
            </a:r>
            <a:r>
              <a:rPr lang="en-GB" sz="1000" dirty="0" smtClean="0"/>
              <a:t>)</a:t>
            </a:r>
            <a:endParaRPr lang="en-GB" sz="1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854178" y="6472363"/>
            <a:ext cx="16782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Tony Davis  issue 1.0     02.09.2017</a:t>
            </a:r>
            <a:endParaRPr lang="en-GB" sz="800" dirty="0"/>
          </a:p>
        </p:txBody>
      </p:sp>
      <p:sp>
        <p:nvSpPr>
          <p:cNvPr id="135" name="TextBox 134"/>
          <p:cNvSpPr txBox="1"/>
          <p:nvPr/>
        </p:nvSpPr>
        <p:spPr>
          <a:xfrm>
            <a:off x="5086278" y="4241993"/>
            <a:ext cx="11549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Buttons </a:t>
            </a:r>
            <a:endParaRPr lang="en-GB" sz="1000" dirty="0"/>
          </a:p>
        </p:txBody>
      </p:sp>
      <p:sp>
        <p:nvSpPr>
          <p:cNvPr id="138" name="TextBox 137"/>
          <p:cNvSpPr txBox="1"/>
          <p:nvPr/>
        </p:nvSpPr>
        <p:spPr>
          <a:xfrm>
            <a:off x="3229094" y="5157192"/>
            <a:ext cx="8472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RF signal</a:t>
            </a:r>
            <a:endParaRPr lang="en-GB" sz="800" dirty="0"/>
          </a:p>
        </p:txBody>
      </p:sp>
      <p:pic>
        <p:nvPicPr>
          <p:cNvPr id="1039" name="Picture 15" descr="Image result for netgear router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884145" y="490645"/>
            <a:ext cx="1404167" cy="1404167"/>
          </a:xfrm>
          <a:prstGeom prst="rect">
            <a:avLst/>
          </a:prstGeom>
          <a:noFill/>
        </p:spPr>
      </p:pic>
      <p:pic>
        <p:nvPicPr>
          <p:cNvPr id="1033" name="Picture 9" descr="Image result for wifi icon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19190731">
            <a:off x="7202183" y="1553048"/>
            <a:ext cx="708157" cy="708157"/>
          </a:xfrm>
          <a:prstGeom prst="rect">
            <a:avLst/>
          </a:prstGeom>
          <a:noFill/>
        </p:spPr>
      </p:pic>
      <p:pic>
        <p:nvPicPr>
          <p:cNvPr id="143" name="Picture 9" descr="Image result for wifi icon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14757055">
            <a:off x="5199837" y="1172521"/>
            <a:ext cx="708157" cy="708157"/>
          </a:xfrm>
          <a:prstGeom prst="rect">
            <a:avLst/>
          </a:prstGeom>
          <a:noFill/>
        </p:spPr>
      </p:pic>
      <p:sp>
        <p:nvSpPr>
          <p:cNvPr id="100" name="TextBox 99"/>
          <p:cNvSpPr txBox="1"/>
          <p:nvPr/>
        </p:nvSpPr>
        <p:spPr>
          <a:xfrm>
            <a:off x="2267744" y="404664"/>
            <a:ext cx="4404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RF Plugs controlled by </a:t>
            </a:r>
            <a:r>
              <a:rPr lang="en-GB" dirty="0" err="1" smtClean="0"/>
              <a:t>Alexa</a:t>
            </a:r>
            <a:r>
              <a:rPr lang="en-GB" dirty="0" smtClean="0"/>
              <a:t> via Raspberry Pi </a:t>
            </a:r>
            <a:endParaRPr lang="en-GB" dirty="0"/>
          </a:p>
        </p:txBody>
      </p:sp>
      <p:sp>
        <p:nvSpPr>
          <p:cNvPr id="144" name="TextBox 143"/>
          <p:cNvSpPr txBox="1"/>
          <p:nvPr/>
        </p:nvSpPr>
        <p:spPr>
          <a:xfrm>
            <a:off x="7288312" y="1192729"/>
            <a:ext cx="11549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 smtClean="0"/>
              <a:t>Netgear</a:t>
            </a:r>
            <a:r>
              <a:rPr lang="en-GB" sz="800" dirty="0" smtClean="0"/>
              <a:t> </a:t>
            </a:r>
            <a:r>
              <a:rPr lang="en-GB" sz="800" dirty="0" err="1" smtClean="0"/>
              <a:t>WiFi</a:t>
            </a:r>
            <a:r>
              <a:rPr lang="en-GB" sz="800" dirty="0" smtClean="0"/>
              <a:t> Router</a:t>
            </a:r>
            <a:endParaRPr lang="en-GB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68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Tony Davis</dc:creator>
  <cp:lastModifiedBy>Tony Davis</cp:lastModifiedBy>
  <cp:revision>28</cp:revision>
  <dcterms:created xsi:type="dcterms:W3CDTF">2017-08-23T08:27:03Z</dcterms:created>
  <dcterms:modified xsi:type="dcterms:W3CDTF">2017-09-02T17:12:01Z</dcterms:modified>
</cp:coreProperties>
</file>