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sv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sv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rmal power station">
            <a:extLst>
              <a:ext uri="{FF2B5EF4-FFF2-40B4-BE49-F238E27FC236}">
                <a16:creationId xmlns:a16="http://schemas.microsoft.com/office/drawing/2014/main" id="{D3837477-8848-4B93-A8E7-E2E196568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0582" r="1" b="6255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D7157-6963-2B4B-BFAA-51595B3F4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System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FD804-A58D-9342-966A-C97BD6811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US" dirty="0"/>
              <a:t>By Tony Pennoyer</a:t>
            </a:r>
          </a:p>
        </p:txBody>
      </p:sp>
    </p:spTree>
    <p:extLst>
      <p:ext uri="{BB962C8B-B14F-4D97-AF65-F5344CB8AC3E}">
        <p14:creationId xmlns:p14="http://schemas.microsoft.com/office/powerpoint/2010/main" val="12449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8357AA8-1F08-1A41-855E-C39531FBC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7120"/>
            <a:ext cx="12183762" cy="6064057"/>
          </a:xfrm>
        </p:spPr>
      </p:pic>
    </p:spTree>
    <p:extLst>
      <p:ext uri="{BB962C8B-B14F-4D97-AF65-F5344CB8AC3E}">
        <p14:creationId xmlns:p14="http://schemas.microsoft.com/office/powerpoint/2010/main" val="110959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AA127B4-57EC-AE40-B4ED-297475423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52" y="40283"/>
            <a:ext cx="9728896" cy="6777433"/>
          </a:xfrm>
        </p:spPr>
      </p:pic>
    </p:spTree>
    <p:extLst>
      <p:ext uri="{BB962C8B-B14F-4D97-AF65-F5344CB8AC3E}">
        <p14:creationId xmlns:p14="http://schemas.microsoft.com/office/powerpoint/2010/main" val="365733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31DA-74E8-1D4F-B970-221CB901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food system emissions?</a:t>
            </a:r>
          </a:p>
        </p:txBody>
      </p:sp>
    </p:spTree>
    <p:extLst>
      <p:ext uri="{BB962C8B-B14F-4D97-AF65-F5344CB8AC3E}">
        <p14:creationId xmlns:p14="http://schemas.microsoft.com/office/powerpoint/2010/main" val="419851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2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1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CE5E6D-5742-8E40-8760-8D882FA34915}"/>
              </a:ext>
            </a:extLst>
          </p:cNvPr>
          <p:cNvSpPr/>
          <p:nvPr/>
        </p:nvSpPr>
        <p:spPr>
          <a:xfrm>
            <a:off x="6432866" y="4159439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Consumption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B309FB1-F079-6643-B956-C71AD31237C2}"/>
              </a:ext>
            </a:extLst>
          </p:cNvPr>
          <p:cNvSpPr/>
          <p:nvPr/>
        </p:nvSpPr>
        <p:spPr>
          <a:xfrm>
            <a:off x="5934317" y="5075957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  <p:pic>
        <p:nvPicPr>
          <p:cNvPr id="115" name="Graphic 114" descr="Cooked turkey with solid fill">
            <a:extLst>
              <a:ext uri="{FF2B5EF4-FFF2-40B4-BE49-F238E27FC236}">
                <a16:creationId xmlns:a16="http://schemas.microsoft.com/office/drawing/2014/main" id="{E7E7BDA1-25AD-EA46-B74C-FDAA554E7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78" y="37861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CE5E6D-5742-8E40-8760-8D882FA34915}"/>
              </a:ext>
            </a:extLst>
          </p:cNvPr>
          <p:cNvSpPr/>
          <p:nvPr/>
        </p:nvSpPr>
        <p:spPr>
          <a:xfrm>
            <a:off x="6432866" y="4159439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Consumption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60BBD3D-1958-5343-9C09-6825CFC9FDE7}"/>
              </a:ext>
            </a:extLst>
          </p:cNvPr>
          <p:cNvSpPr/>
          <p:nvPr/>
        </p:nvSpPr>
        <p:spPr>
          <a:xfrm>
            <a:off x="9162670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Waste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17BB28E6-5454-5849-9B0D-1EE4D7202A11}"/>
              </a:ext>
            </a:extLst>
          </p:cNvPr>
          <p:cNvSpPr/>
          <p:nvPr/>
        </p:nvSpPr>
        <p:spPr>
          <a:xfrm>
            <a:off x="8677824" y="5040712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B309FB1-F079-6643-B956-C71AD31237C2}"/>
              </a:ext>
            </a:extLst>
          </p:cNvPr>
          <p:cNvSpPr/>
          <p:nvPr/>
        </p:nvSpPr>
        <p:spPr>
          <a:xfrm>
            <a:off x="5934317" y="5075957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  <p:pic>
        <p:nvPicPr>
          <p:cNvPr id="115" name="Graphic 114" descr="Cooked turkey with solid fill">
            <a:extLst>
              <a:ext uri="{FF2B5EF4-FFF2-40B4-BE49-F238E27FC236}">
                <a16:creationId xmlns:a16="http://schemas.microsoft.com/office/drawing/2014/main" id="{E7E7BDA1-25AD-EA46-B74C-FDAA554E7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78" y="3786124"/>
            <a:ext cx="914400" cy="914400"/>
          </a:xfrm>
          <a:prstGeom prst="rect">
            <a:avLst/>
          </a:prstGeom>
        </p:spPr>
      </p:pic>
      <p:pic>
        <p:nvPicPr>
          <p:cNvPr id="117" name="Graphic 116" descr="Garbage with solid fill">
            <a:extLst>
              <a:ext uri="{FF2B5EF4-FFF2-40B4-BE49-F238E27FC236}">
                <a16:creationId xmlns:a16="http://schemas.microsoft.com/office/drawing/2014/main" id="{3743CA43-C942-C841-B505-33D0E09ADA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11314" y="3963993"/>
            <a:ext cx="712449" cy="7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6274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2A41"/>
      </a:dk2>
      <a:lt2>
        <a:srgbClr val="E2E8E2"/>
      </a:lt2>
      <a:accent1>
        <a:srgbClr val="C392C4"/>
      </a:accent1>
      <a:accent2>
        <a:srgbClr val="9F7FBA"/>
      </a:accent2>
      <a:accent3>
        <a:srgbClr val="9C96C6"/>
      </a:accent3>
      <a:accent4>
        <a:srgbClr val="7F90BA"/>
      </a:accent4>
      <a:accent5>
        <a:srgbClr val="82AABB"/>
      </a:accent5>
      <a:accent6>
        <a:srgbClr val="76ACA6"/>
      </a:accent6>
      <a:hlink>
        <a:srgbClr val="588F5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47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Grandview</vt:lpstr>
      <vt:lpstr>Wingdings</vt:lpstr>
      <vt:lpstr>CosineVTI</vt:lpstr>
      <vt:lpstr>Food System Emissions</vt:lpstr>
      <vt:lpstr>What are food system emissions?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System Emissions</dc:title>
  <dc:creator>Anthony Pennoyer</dc:creator>
  <cp:lastModifiedBy>Anthony Pennoyer</cp:lastModifiedBy>
  <cp:revision>4</cp:revision>
  <dcterms:created xsi:type="dcterms:W3CDTF">2021-11-01T03:47:07Z</dcterms:created>
  <dcterms:modified xsi:type="dcterms:W3CDTF">2021-11-01T04:19:58Z</dcterms:modified>
</cp:coreProperties>
</file>