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47" r:id="rId3"/>
    <p:sldId id="342" r:id="rId4"/>
    <p:sldId id="344" r:id="rId5"/>
    <p:sldId id="346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Fira Code Light" panose="020B0809050000020004" pitchFamily="49" charset="0"/>
      <p:regular r:id="rId15"/>
      <p:bold r:id="rId16"/>
    </p:embeddedFont>
    <p:embeddedFont>
      <p:font typeface="Oswald" panose="000005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5E984-31BA-452D-B7FE-B8D749D8A56A}">
  <a:tblStyle styleId="{AEF5E984-31BA-452D-B7FE-B8D749D8A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61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9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2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87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7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199" y="109800"/>
            <a:ext cx="2780121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ESCUELITA 2022 - II [BACK END PHYTON – RPALATAM]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11802" y="1616809"/>
            <a:ext cx="4087800" cy="872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1: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05460" y="423748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87D6AD-D78A-45B0-80B2-B710336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42" y="2907975"/>
            <a:ext cx="2966400" cy="424200"/>
          </a:xfrm>
        </p:spPr>
        <p:txBody>
          <a:bodyPr/>
          <a:lstStyle/>
          <a:p>
            <a:r>
              <a:rPr lang="es-MX" sz="2800" b="1" dirty="0"/>
              <a:t>AEROLINEA</a:t>
            </a:r>
            <a:endParaRPr lang="es-PE" sz="2800" b="1" dirty="0"/>
          </a:p>
        </p:txBody>
      </p:sp>
      <p:grpSp>
        <p:nvGrpSpPr>
          <p:cNvPr id="67" name="Google Shape;4517;p95">
            <a:extLst>
              <a:ext uri="{FF2B5EF4-FFF2-40B4-BE49-F238E27FC236}">
                <a16:creationId xmlns:a16="http://schemas.microsoft.com/office/drawing/2014/main" id="{29BD7B3C-6E08-46A2-8FAD-D41AFAF2E204}"/>
              </a:ext>
            </a:extLst>
          </p:cNvPr>
          <p:cNvGrpSpPr/>
          <p:nvPr/>
        </p:nvGrpSpPr>
        <p:grpSpPr>
          <a:xfrm>
            <a:off x="6273950" y="1184676"/>
            <a:ext cx="674276" cy="476544"/>
            <a:chOff x="1246350" y="2237325"/>
            <a:chExt cx="384400" cy="271675"/>
          </a:xfrm>
        </p:grpSpPr>
        <p:sp>
          <p:nvSpPr>
            <p:cNvPr id="68" name="Google Shape;4518;p95">
              <a:extLst>
                <a:ext uri="{FF2B5EF4-FFF2-40B4-BE49-F238E27FC236}">
                  <a16:creationId xmlns:a16="http://schemas.microsoft.com/office/drawing/2014/main" id="{5B68C83B-45B6-4313-93B0-46686E394ED3}"/>
                </a:ext>
              </a:extLst>
            </p:cNvPr>
            <p:cNvSpPr/>
            <p:nvPr/>
          </p:nvSpPr>
          <p:spPr>
            <a:xfrm>
              <a:off x="1246350" y="2243325"/>
              <a:ext cx="376300" cy="190900"/>
            </a:xfrm>
            <a:custGeom>
              <a:avLst/>
              <a:gdLst/>
              <a:ahLst/>
              <a:cxnLst/>
              <a:rect l="l" t="t" r="r" b="b"/>
              <a:pathLst>
                <a:path w="15052" h="7636" extrusionOk="0">
                  <a:moveTo>
                    <a:pt x="7098" y="0"/>
                  </a:moveTo>
                  <a:cubicBezTo>
                    <a:pt x="5221" y="0"/>
                    <a:pt x="3698" y="1433"/>
                    <a:pt x="3698" y="3196"/>
                  </a:cubicBezTo>
                  <a:cubicBezTo>
                    <a:pt x="3698" y="3306"/>
                    <a:pt x="3703" y="3415"/>
                    <a:pt x="3719" y="3526"/>
                  </a:cubicBezTo>
                  <a:cubicBezTo>
                    <a:pt x="3343" y="3285"/>
                    <a:pt x="2899" y="3149"/>
                    <a:pt x="2423" y="3149"/>
                  </a:cubicBezTo>
                  <a:cubicBezTo>
                    <a:pt x="1084" y="3149"/>
                    <a:pt x="1" y="4231"/>
                    <a:pt x="1" y="5570"/>
                  </a:cubicBezTo>
                  <a:cubicBezTo>
                    <a:pt x="1" y="6422"/>
                    <a:pt x="440" y="7170"/>
                    <a:pt x="1105" y="7598"/>
                  </a:cubicBezTo>
                  <a:cubicBezTo>
                    <a:pt x="1115" y="7615"/>
                    <a:pt x="1130" y="7625"/>
                    <a:pt x="1136" y="7636"/>
                  </a:cubicBezTo>
                  <a:lnTo>
                    <a:pt x="6418" y="7636"/>
                  </a:lnTo>
                  <a:lnTo>
                    <a:pt x="6418" y="4863"/>
                  </a:lnTo>
                  <a:lnTo>
                    <a:pt x="8641" y="4863"/>
                  </a:lnTo>
                  <a:lnTo>
                    <a:pt x="8641" y="7636"/>
                  </a:lnTo>
                  <a:lnTo>
                    <a:pt x="14074" y="7636"/>
                  </a:lnTo>
                  <a:cubicBezTo>
                    <a:pt x="14675" y="7096"/>
                    <a:pt x="15052" y="6328"/>
                    <a:pt x="15052" y="5476"/>
                  </a:cubicBezTo>
                  <a:cubicBezTo>
                    <a:pt x="15052" y="3854"/>
                    <a:pt x="13707" y="2537"/>
                    <a:pt x="12044" y="2537"/>
                  </a:cubicBezTo>
                  <a:cubicBezTo>
                    <a:pt x="11704" y="2537"/>
                    <a:pt x="11380" y="2594"/>
                    <a:pt x="11072" y="2698"/>
                  </a:cubicBezTo>
                  <a:cubicBezTo>
                    <a:pt x="10900" y="2725"/>
                    <a:pt x="10738" y="2788"/>
                    <a:pt x="10591" y="2903"/>
                  </a:cubicBezTo>
                  <a:cubicBezTo>
                    <a:pt x="10555" y="2923"/>
                    <a:pt x="10518" y="2944"/>
                    <a:pt x="10481" y="2966"/>
                  </a:cubicBezTo>
                  <a:cubicBezTo>
                    <a:pt x="10355" y="1308"/>
                    <a:pt x="8892" y="0"/>
                    <a:pt x="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19;p95">
              <a:extLst>
                <a:ext uri="{FF2B5EF4-FFF2-40B4-BE49-F238E27FC236}">
                  <a16:creationId xmlns:a16="http://schemas.microsoft.com/office/drawing/2014/main" id="{34FCCDE9-6069-42E5-B288-BB53D10BB7F6}"/>
                </a:ext>
              </a:extLst>
            </p:cNvPr>
            <p:cNvSpPr/>
            <p:nvPr/>
          </p:nvSpPr>
          <p:spPr>
            <a:xfrm>
              <a:off x="1384824" y="2428201"/>
              <a:ext cx="99400" cy="80799"/>
            </a:xfrm>
            <a:custGeom>
              <a:avLst/>
              <a:gdLst/>
              <a:ahLst/>
              <a:cxnLst/>
              <a:rect l="l" t="t" r="r" b="b"/>
              <a:pathLst>
                <a:path w="3976" h="2992" extrusionOk="0">
                  <a:moveTo>
                    <a:pt x="879" y="1"/>
                  </a:moveTo>
                  <a:lnTo>
                    <a:pt x="879" y="1292"/>
                  </a:lnTo>
                  <a:lnTo>
                    <a:pt x="0" y="1292"/>
                  </a:lnTo>
                  <a:lnTo>
                    <a:pt x="1987" y="2992"/>
                  </a:lnTo>
                  <a:lnTo>
                    <a:pt x="3975" y="1292"/>
                  </a:lnTo>
                  <a:lnTo>
                    <a:pt x="3102" y="1292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20;p95">
              <a:extLst>
                <a:ext uri="{FF2B5EF4-FFF2-40B4-BE49-F238E27FC236}">
                  <a16:creationId xmlns:a16="http://schemas.microsoft.com/office/drawing/2014/main" id="{45D2EA0B-F943-431E-BA85-B43883D156EE}"/>
                </a:ext>
              </a:extLst>
            </p:cNvPr>
            <p:cNvSpPr/>
            <p:nvPr/>
          </p:nvSpPr>
          <p:spPr>
            <a:xfrm>
              <a:off x="1254475" y="2237325"/>
              <a:ext cx="376275" cy="190875"/>
            </a:xfrm>
            <a:custGeom>
              <a:avLst/>
              <a:gdLst/>
              <a:ahLst/>
              <a:cxnLst/>
              <a:rect l="l" t="t" r="r" b="b"/>
              <a:pathLst>
                <a:path w="15051" h="7635" extrusionOk="0">
                  <a:moveTo>
                    <a:pt x="7097" y="0"/>
                  </a:moveTo>
                  <a:cubicBezTo>
                    <a:pt x="5219" y="0"/>
                    <a:pt x="3698" y="1427"/>
                    <a:pt x="3698" y="3190"/>
                  </a:cubicBezTo>
                  <a:cubicBezTo>
                    <a:pt x="3698" y="3305"/>
                    <a:pt x="3703" y="3414"/>
                    <a:pt x="3713" y="3525"/>
                  </a:cubicBezTo>
                  <a:cubicBezTo>
                    <a:pt x="3342" y="3284"/>
                    <a:pt x="2897" y="3148"/>
                    <a:pt x="2422" y="3148"/>
                  </a:cubicBezTo>
                  <a:cubicBezTo>
                    <a:pt x="1083" y="3148"/>
                    <a:pt x="1" y="4230"/>
                    <a:pt x="1" y="5569"/>
                  </a:cubicBezTo>
                  <a:cubicBezTo>
                    <a:pt x="1" y="6416"/>
                    <a:pt x="440" y="7164"/>
                    <a:pt x="1099" y="7599"/>
                  </a:cubicBezTo>
                  <a:lnTo>
                    <a:pt x="1135" y="7635"/>
                  </a:lnTo>
                  <a:lnTo>
                    <a:pt x="14073" y="7635"/>
                  </a:lnTo>
                  <a:cubicBezTo>
                    <a:pt x="14674" y="7097"/>
                    <a:pt x="15050" y="6327"/>
                    <a:pt x="15050" y="5470"/>
                  </a:cubicBezTo>
                  <a:cubicBezTo>
                    <a:pt x="15050" y="3848"/>
                    <a:pt x="13701" y="2536"/>
                    <a:pt x="12038" y="2536"/>
                  </a:cubicBezTo>
                  <a:cubicBezTo>
                    <a:pt x="11704" y="2536"/>
                    <a:pt x="11374" y="2593"/>
                    <a:pt x="11072" y="2692"/>
                  </a:cubicBezTo>
                  <a:cubicBezTo>
                    <a:pt x="10899" y="2724"/>
                    <a:pt x="10737" y="2782"/>
                    <a:pt x="10590" y="2902"/>
                  </a:cubicBezTo>
                  <a:cubicBezTo>
                    <a:pt x="10553" y="2918"/>
                    <a:pt x="10517" y="2944"/>
                    <a:pt x="10481" y="2965"/>
                  </a:cubicBezTo>
                  <a:cubicBezTo>
                    <a:pt x="10355" y="1307"/>
                    <a:pt x="8890" y="0"/>
                    <a:pt x="70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21;p95">
              <a:extLst>
                <a:ext uri="{FF2B5EF4-FFF2-40B4-BE49-F238E27FC236}">
                  <a16:creationId xmlns:a16="http://schemas.microsoft.com/office/drawing/2014/main" id="{46759EC0-2233-4F32-8C09-413768D6DD54}"/>
                </a:ext>
              </a:extLst>
            </p:cNvPr>
            <p:cNvSpPr/>
            <p:nvPr/>
          </p:nvSpPr>
          <p:spPr>
            <a:xfrm>
              <a:off x="1392925" y="2358750"/>
              <a:ext cx="99375" cy="144100"/>
            </a:xfrm>
            <a:custGeom>
              <a:avLst/>
              <a:gdLst/>
              <a:ahLst/>
              <a:cxnLst/>
              <a:rect l="l" t="t" r="r" b="b"/>
              <a:pathLst>
                <a:path w="3975" h="5764" extrusionOk="0">
                  <a:moveTo>
                    <a:pt x="874" y="1"/>
                  </a:moveTo>
                  <a:lnTo>
                    <a:pt x="874" y="4064"/>
                  </a:lnTo>
                  <a:lnTo>
                    <a:pt x="0" y="4064"/>
                  </a:lnTo>
                  <a:lnTo>
                    <a:pt x="1988" y="5764"/>
                  </a:lnTo>
                  <a:lnTo>
                    <a:pt x="3975" y="4064"/>
                  </a:lnTo>
                  <a:lnTo>
                    <a:pt x="3096" y="4064"/>
                  </a:lnTo>
                  <a:lnTo>
                    <a:pt x="3096" y="1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/INTEGRANTE 2:</a:t>
            </a:r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DNI: 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72321215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Nombres: 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Tony Frank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Apellidos: 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Molina Villegas</a:t>
            </a:r>
            <a:b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Celular: 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934497792</a:t>
            </a:r>
            <a:endParaRPr lang="es-MX" sz="1600" dirty="0"/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/INTEGRANTE 1:</a:t>
            </a:r>
            <a:endParaRPr dirty="0"/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DNI: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71333760</a:t>
            </a:r>
            <a:b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Nombres: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 Enrique</a:t>
            </a:r>
            <a:b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Apellidos: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Jaico Fernandez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Celular: 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934497792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/GRUPO 6</a:t>
            </a:r>
            <a:endParaRPr dirty="0"/>
          </a:p>
        </p:txBody>
      </p:sp>
      <p:grpSp>
        <p:nvGrpSpPr>
          <p:cNvPr id="957" name="Google Shape;957;p5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958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398;p31">
            <a:extLst>
              <a:ext uri="{FF2B5EF4-FFF2-40B4-BE49-F238E27FC236}">
                <a16:creationId xmlns:a16="http://schemas.microsoft.com/office/drawing/2014/main" id="{17E4BE8D-3AD9-4409-ADD0-160BF64EBDA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3010414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sz="1000"/>
              <a:t>ESCUELITA 2022 - II [BACK END PHYTON – RPALATAM]</a:t>
            </a:r>
            <a:endParaRPr lang="es-PE" sz="1000" dirty="0"/>
          </a:p>
        </p:txBody>
      </p:sp>
      <p:grpSp>
        <p:nvGrpSpPr>
          <p:cNvPr id="67" name="Google Shape;4487;p95">
            <a:extLst>
              <a:ext uri="{FF2B5EF4-FFF2-40B4-BE49-F238E27FC236}">
                <a16:creationId xmlns:a16="http://schemas.microsoft.com/office/drawing/2014/main" id="{771F7B44-A164-4155-93A1-AAF80D52F8D4}"/>
              </a:ext>
            </a:extLst>
          </p:cNvPr>
          <p:cNvGrpSpPr/>
          <p:nvPr/>
        </p:nvGrpSpPr>
        <p:grpSpPr>
          <a:xfrm>
            <a:off x="3122455" y="1519426"/>
            <a:ext cx="1057913" cy="1302550"/>
            <a:chOff x="3643450" y="3004975"/>
            <a:chExt cx="1057913" cy="1302550"/>
          </a:xfrm>
        </p:grpSpPr>
        <p:sp>
          <p:nvSpPr>
            <p:cNvPr id="68" name="Google Shape;4488;p95">
              <a:extLst>
                <a:ext uri="{FF2B5EF4-FFF2-40B4-BE49-F238E27FC236}">
                  <a16:creationId xmlns:a16="http://schemas.microsoft.com/office/drawing/2014/main" id="{D6484CB9-18AD-479F-AAF5-495B487CD06F}"/>
                </a:ext>
              </a:extLst>
            </p:cNvPr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489;p95">
              <a:extLst>
                <a:ext uri="{FF2B5EF4-FFF2-40B4-BE49-F238E27FC236}">
                  <a16:creationId xmlns:a16="http://schemas.microsoft.com/office/drawing/2014/main" id="{2CA4ACDD-6318-4A13-A72C-49625FAB643B}"/>
                </a:ext>
              </a:extLst>
            </p:cNvPr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490;p95">
              <a:extLst>
                <a:ext uri="{FF2B5EF4-FFF2-40B4-BE49-F238E27FC236}">
                  <a16:creationId xmlns:a16="http://schemas.microsoft.com/office/drawing/2014/main" id="{84D4E628-C9BA-4438-8E6A-66BA2292E6C0}"/>
                </a:ext>
              </a:extLst>
            </p:cNvPr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491;p95">
              <a:extLst>
                <a:ext uri="{FF2B5EF4-FFF2-40B4-BE49-F238E27FC236}">
                  <a16:creationId xmlns:a16="http://schemas.microsoft.com/office/drawing/2014/main" id="{6E3019B7-370B-4337-A93B-25B949EDD5CE}"/>
                </a:ext>
              </a:extLst>
            </p:cNvPr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492;p95">
              <a:extLst>
                <a:ext uri="{FF2B5EF4-FFF2-40B4-BE49-F238E27FC236}">
                  <a16:creationId xmlns:a16="http://schemas.microsoft.com/office/drawing/2014/main" id="{C83BF1AE-1C17-4B80-8ADD-F2701672D181}"/>
                </a:ext>
              </a:extLst>
            </p:cNvPr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493;p95">
              <a:extLst>
                <a:ext uri="{FF2B5EF4-FFF2-40B4-BE49-F238E27FC236}">
                  <a16:creationId xmlns:a16="http://schemas.microsoft.com/office/drawing/2014/main" id="{9B0E5428-2042-4542-96BB-1DD2008B402F}"/>
                </a:ext>
              </a:extLst>
            </p:cNvPr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494;p95">
              <a:extLst>
                <a:ext uri="{FF2B5EF4-FFF2-40B4-BE49-F238E27FC236}">
                  <a16:creationId xmlns:a16="http://schemas.microsoft.com/office/drawing/2014/main" id="{A63AA64C-3B79-4C71-A847-63CC4466847C}"/>
                </a:ext>
              </a:extLst>
            </p:cNvPr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495;p95">
              <a:extLst>
                <a:ext uri="{FF2B5EF4-FFF2-40B4-BE49-F238E27FC236}">
                  <a16:creationId xmlns:a16="http://schemas.microsoft.com/office/drawing/2014/main" id="{6D277A80-38DA-48CB-B1F5-D894387CB4D2}"/>
                </a:ext>
              </a:extLst>
            </p:cNvPr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496;p95">
              <a:extLst>
                <a:ext uri="{FF2B5EF4-FFF2-40B4-BE49-F238E27FC236}">
                  <a16:creationId xmlns:a16="http://schemas.microsoft.com/office/drawing/2014/main" id="{46D6CA29-9F11-4BA6-B6CB-7571158F71D0}"/>
                </a:ext>
              </a:extLst>
            </p:cNvPr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497;p95">
              <a:extLst>
                <a:ext uri="{FF2B5EF4-FFF2-40B4-BE49-F238E27FC236}">
                  <a16:creationId xmlns:a16="http://schemas.microsoft.com/office/drawing/2014/main" id="{85671337-7B8A-49DC-A999-5D9F1D930F7A}"/>
                </a:ext>
              </a:extLst>
            </p:cNvPr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498;p95">
              <a:extLst>
                <a:ext uri="{FF2B5EF4-FFF2-40B4-BE49-F238E27FC236}">
                  <a16:creationId xmlns:a16="http://schemas.microsoft.com/office/drawing/2014/main" id="{775FCC65-8F25-4F00-9A38-2B7489623614}"/>
                </a:ext>
              </a:extLst>
            </p:cNvPr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99;p95">
              <a:extLst>
                <a:ext uri="{FF2B5EF4-FFF2-40B4-BE49-F238E27FC236}">
                  <a16:creationId xmlns:a16="http://schemas.microsoft.com/office/drawing/2014/main" id="{89F7435B-4E76-44DE-8587-8715D75B6574}"/>
                </a:ext>
              </a:extLst>
            </p:cNvPr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00;p95">
              <a:extLst>
                <a:ext uri="{FF2B5EF4-FFF2-40B4-BE49-F238E27FC236}">
                  <a16:creationId xmlns:a16="http://schemas.microsoft.com/office/drawing/2014/main" id="{DB160909-582B-4791-A3BB-3E91271657CC}"/>
                </a:ext>
              </a:extLst>
            </p:cNvPr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01;p95">
              <a:extLst>
                <a:ext uri="{FF2B5EF4-FFF2-40B4-BE49-F238E27FC236}">
                  <a16:creationId xmlns:a16="http://schemas.microsoft.com/office/drawing/2014/main" id="{CF7064A0-9ED8-4BE9-A92F-5A41F7101202}"/>
                </a:ext>
              </a:extLst>
            </p:cNvPr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02;p95">
              <a:extLst>
                <a:ext uri="{FF2B5EF4-FFF2-40B4-BE49-F238E27FC236}">
                  <a16:creationId xmlns:a16="http://schemas.microsoft.com/office/drawing/2014/main" id="{6048E09B-2548-4675-97BB-AC4CB31DB987}"/>
                </a:ext>
              </a:extLst>
            </p:cNvPr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03;p95">
              <a:extLst>
                <a:ext uri="{FF2B5EF4-FFF2-40B4-BE49-F238E27FC236}">
                  <a16:creationId xmlns:a16="http://schemas.microsoft.com/office/drawing/2014/main" id="{E4E52CE7-0114-4BD5-AC8C-DA80FB56419B}"/>
                </a:ext>
              </a:extLst>
            </p:cNvPr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4473;p95">
            <a:extLst>
              <a:ext uri="{FF2B5EF4-FFF2-40B4-BE49-F238E27FC236}">
                <a16:creationId xmlns:a16="http://schemas.microsoft.com/office/drawing/2014/main" id="{004134E2-52B6-4F81-B6DD-18CC0DE96C3F}"/>
              </a:ext>
            </a:extLst>
          </p:cNvPr>
          <p:cNvGrpSpPr/>
          <p:nvPr/>
        </p:nvGrpSpPr>
        <p:grpSpPr>
          <a:xfrm>
            <a:off x="6793853" y="1547825"/>
            <a:ext cx="1062925" cy="1288025"/>
            <a:chOff x="5447475" y="3019500"/>
            <a:chExt cx="1062925" cy="1288025"/>
          </a:xfrm>
        </p:grpSpPr>
        <p:sp>
          <p:nvSpPr>
            <p:cNvPr id="85" name="Google Shape;4474;p95">
              <a:extLst>
                <a:ext uri="{FF2B5EF4-FFF2-40B4-BE49-F238E27FC236}">
                  <a16:creationId xmlns:a16="http://schemas.microsoft.com/office/drawing/2014/main" id="{2D513CEC-F00B-41D7-83A4-19BB6049FAA3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475;p95">
              <a:extLst>
                <a:ext uri="{FF2B5EF4-FFF2-40B4-BE49-F238E27FC236}">
                  <a16:creationId xmlns:a16="http://schemas.microsoft.com/office/drawing/2014/main" id="{5346BB9E-0A96-4EE3-B561-536E579BAD4E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476;p95">
              <a:extLst>
                <a:ext uri="{FF2B5EF4-FFF2-40B4-BE49-F238E27FC236}">
                  <a16:creationId xmlns:a16="http://schemas.microsoft.com/office/drawing/2014/main" id="{A4B09AA7-36A2-427B-8E92-50CB107BB703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477;p95">
              <a:extLst>
                <a:ext uri="{FF2B5EF4-FFF2-40B4-BE49-F238E27FC236}">
                  <a16:creationId xmlns:a16="http://schemas.microsoft.com/office/drawing/2014/main" id="{ED925423-E7F6-4110-9584-4DF093994499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478;p95">
              <a:extLst>
                <a:ext uri="{FF2B5EF4-FFF2-40B4-BE49-F238E27FC236}">
                  <a16:creationId xmlns:a16="http://schemas.microsoft.com/office/drawing/2014/main" id="{1D38A83B-D4EF-4960-B10D-F5D060ED3773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479;p95">
              <a:extLst>
                <a:ext uri="{FF2B5EF4-FFF2-40B4-BE49-F238E27FC236}">
                  <a16:creationId xmlns:a16="http://schemas.microsoft.com/office/drawing/2014/main" id="{8FAB2DA3-D385-46E5-95E7-73D4D5FFAA97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480;p95">
              <a:extLst>
                <a:ext uri="{FF2B5EF4-FFF2-40B4-BE49-F238E27FC236}">
                  <a16:creationId xmlns:a16="http://schemas.microsoft.com/office/drawing/2014/main" id="{566C378F-87FF-46A9-9371-AB0F97EE023A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481;p95">
              <a:extLst>
                <a:ext uri="{FF2B5EF4-FFF2-40B4-BE49-F238E27FC236}">
                  <a16:creationId xmlns:a16="http://schemas.microsoft.com/office/drawing/2014/main" id="{62783885-F8DD-4C0F-A557-CA0A4747C23E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482;p95">
              <a:extLst>
                <a:ext uri="{FF2B5EF4-FFF2-40B4-BE49-F238E27FC236}">
                  <a16:creationId xmlns:a16="http://schemas.microsoft.com/office/drawing/2014/main" id="{50364EEF-BE29-4C3F-BBB2-173034313491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483;p95">
              <a:extLst>
                <a:ext uri="{FF2B5EF4-FFF2-40B4-BE49-F238E27FC236}">
                  <a16:creationId xmlns:a16="http://schemas.microsoft.com/office/drawing/2014/main" id="{A722AFFA-D5F0-4C57-A430-94AC88988022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484;p95">
              <a:extLst>
                <a:ext uri="{FF2B5EF4-FFF2-40B4-BE49-F238E27FC236}">
                  <a16:creationId xmlns:a16="http://schemas.microsoft.com/office/drawing/2014/main" id="{046AB0B3-BAD9-48D7-B16F-0CDC4B76864B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485;p95">
              <a:extLst>
                <a:ext uri="{FF2B5EF4-FFF2-40B4-BE49-F238E27FC236}">
                  <a16:creationId xmlns:a16="http://schemas.microsoft.com/office/drawing/2014/main" id="{CE5C092D-4C02-456A-A293-939B318D5E17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486;p95">
              <a:extLst>
                <a:ext uri="{FF2B5EF4-FFF2-40B4-BE49-F238E27FC236}">
                  <a16:creationId xmlns:a16="http://schemas.microsoft.com/office/drawing/2014/main" id="{F0F661F4-01CB-4A3A-B069-76026270897A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604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1098153" y="1659190"/>
            <a:ext cx="737100" cy="7371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1125628" y="3241769"/>
            <a:ext cx="737100" cy="737100"/>
            <a:chOff x="991075" y="1881675"/>
            <a:chExt cx="737100" cy="737100"/>
          </a:xfrm>
        </p:grpSpPr>
        <p:sp>
          <p:nvSpPr>
            <p:cNvPr id="1052" name="Google Shape;1052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4678809" y="1656661"/>
            <a:ext cx="737100" cy="7371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4"/>
          <p:cNvGrpSpPr/>
          <p:nvPr/>
        </p:nvGrpSpPr>
        <p:grpSpPr>
          <a:xfrm>
            <a:off x="4678809" y="3239274"/>
            <a:ext cx="737100" cy="737100"/>
            <a:chOff x="991075" y="1881675"/>
            <a:chExt cx="737100" cy="737100"/>
          </a:xfrm>
        </p:grpSpPr>
        <p:sp>
          <p:nvSpPr>
            <p:cNvPr id="1058" name="Google Shape;10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5" name="Google Shape;1075;p5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6" name="Google Shape;1076;p54"/>
          <p:cNvSpPr txBox="1">
            <a:spLocks noGrp="1"/>
          </p:cNvSpPr>
          <p:nvPr>
            <p:ph type="subTitle" idx="5"/>
          </p:nvPr>
        </p:nvSpPr>
        <p:spPr>
          <a:xfrm>
            <a:off x="1917485" y="3625599"/>
            <a:ext cx="2768586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Toda la información debería estar almacenada en una base de datos.</a:t>
            </a:r>
            <a:endParaRPr dirty="0"/>
          </a:p>
        </p:txBody>
      </p:sp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1938932" y="1595660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/TRY EXCEPT</a:t>
            </a:r>
            <a:endParaRPr dirty="0"/>
          </a:p>
        </p:txBody>
      </p:sp>
      <p:sp>
        <p:nvSpPr>
          <p:cNvPr id="1078" name="Google Shape;1078;p54"/>
          <p:cNvSpPr txBox="1">
            <a:spLocks noGrp="1"/>
          </p:cNvSpPr>
          <p:nvPr>
            <p:ph type="subTitle" idx="1"/>
          </p:nvPr>
        </p:nvSpPr>
        <p:spPr>
          <a:xfrm>
            <a:off x="1911451" y="1968530"/>
            <a:ext cx="2840529" cy="837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Usar try y except para saber que accion realizar cuando suceda algun error.</a:t>
            </a:r>
            <a:endParaRPr dirty="0"/>
          </a:p>
        </p:txBody>
      </p: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5492112" y="1576773"/>
            <a:ext cx="2877699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/EMAIL DE ERROR</a:t>
            </a:r>
            <a:endParaRPr dirty="0"/>
          </a:p>
        </p:txBody>
      </p:sp>
      <p:sp>
        <p:nvSpPr>
          <p:cNvPr id="1080" name="Google Shape;1080;p54"/>
          <p:cNvSpPr txBox="1">
            <a:spLocks noGrp="1"/>
          </p:cNvSpPr>
          <p:nvPr>
            <p:ph type="subTitle" idx="3"/>
          </p:nvPr>
        </p:nvSpPr>
        <p:spPr>
          <a:xfrm>
            <a:off x="5492112" y="1966035"/>
            <a:ext cx="2649099" cy="818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Enviar automáticamente un email indicando el error cuando el sistema deje de funcionar</a:t>
            </a:r>
            <a:endParaRPr dirty="0"/>
          </a:p>
        </p:txBody>
      </p:sp>
      <p:sp>
        <p:nvSpPr>
          <p:cNvPr id="1081" name="Google Shape;1081;p54"/>
          <p:cNvSpPr txBox="1">
            <a:spLocks noGrp="1"/>
          </p:cNvSpPr>
          <p:nvPr>
            <p:ph type="title" idx="4"/>
          </p:nvPr>
        </p:nvSpPr>
        <p:spPr>
          <a:xfrm>
            <a:off x="1938932" y="3138691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/ALMACENAMIENTO</a:t>
            </a:r>
            <a:endParaRPr dirty="0"/>
          </a:p>
        </p:txBody>
      </p:sp>
      <p:sp>
        <p:nvSpPr>
          <p:cNvPr id="1082" name="Google Shape;1082;p54"/>
          <p:cNvSpPr txBox="1">
            <a:spLocks noGrp="1"/>
          </p:cNvSpPr>
          <p:nvPr>
            <p:ph type="title" idx="6"/>
          </p:nvPr>
        </p:nvSpPr>
        <p:spPr>
          <a:xfrm>
            <a:off x="5492113" y="3136208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/CRUD por APIS</a:t>
            </a:r>
            <a:endParaRPr dirty="0"/>
          </a:p>
        </p:txBody>
      </p:sp>
      <p:sp>
        <p:nvSpPr>
          <p:cNvPr id="1083" name="Google Shape;1083;p54"/>
          <p:cNvSpPr txBox="1">
            <a:spLocks noGrp="1"/>
          </p:cNvSpPr>
          <p:nvPr>
            <p:ph type="subTitle" idx="7"/>
          </p:nvPr>
        </p:nvSpPr>
        <p:spPr>
          <a:xfrm>
            <a:off x="5493487" y="3728627"/>
            <a:ext cx="2500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Registrar, consultar, actualizar y eliminar toda la información por medio de APIS.</a:t>
            </a:r>
            <a:endParaRPr dirty="0"/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/OPORTUNIDADES DE MEJORA</a:t>
            </a:r>
            <a:endParaRPr dirty="0"/>
          </a:p>
        </p:txBody>
      </p:sp>
      <p:grpSp>
        <p:nvGrpSpPr>
          <p:cNvPr id="1085" name="Google Shape;1085;p54"/>
          <p:cNvGrpSpPr/>
          <p:nvPr/>
        </p:nvGrpSpPr>
        <p:grpSpPr>
          <a:xfrm>
            <a:off x="4857079" y="1826875"/>
            <a:ext cx="405691" cy="350656"/>
            <a:chOff x="3075107" y="1965828"/>
            <a:chExt cx="405691" cy="350656"/>
          </a:xfrm>
        </p:grpSpPr>
        <p:sp>
          <p:nvSpPr>
            <p:cNvPr id="1086" name="Google Shape;1086;p54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1289686" y="1824518"/>
            <a:ext cx="409006" cy="406377"/>
            <a:chOff x="2213404" y="1937970"/>
            <a:chExt cx="409006" cy="406377"/>
          </a:xfrm>
        </p:grpSpPr>
        <p:sp>
          <p:nvSpPr>
            <p:cNvPr id="1098" name="Google Shape;1098;p54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4849819" y="3438116"/>
            <a:ext cx="395079" cy="339416"/>
            <a:chOff x="3936811" y="3186773"/>
            <a:chExt cx="395079" cy="339416"/>
          </a:xfrm>
        </p:grpSpPr>
        <p:sp>
          <p:nvSpPr>
            <p:cNvPr id="1106" name="Google Shape;1106;p54"/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54"/>
          <p:cNvGrpSpPr/>
          <p:nvPr/>
        </p:nvGrpSpPr>
        <p:grpSpPr>
          <a:xfrm>
            <a:off x="1289673" y="3407476"/>
            <a:ext cx="409009" cy="405686"/>
            <a:chOff x="1351729" y="3153624"/>
            <a:chExt cx="409009" cy="405686"/>
          </a:xfrm>
        </p:grpSpPr>
        <p:sp>
          <p:nvSpPr>
            <p:cNvPr id="1127" name="Google Shape;1127;p54"/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5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398;p31">
            <a:extLst>
              <a:ext uri="{FF2B5EF4-FFF2-40B4-BE49-F238E27FC236}">
                <a16:creationId xmlns:a16="http://schemas.microsoft.com/office/drawing/2014/main" id="{F0330ADD-A4F6-435D-B6A5-D6D27DE50AE4}"/>
              </a:ext>
            </a:extLst>
          </p:cNvPr>
          <p:cNvSpPr txBox="1">
            <a:spLocks/>
          </p:cNvSpPr>
          <p:nvPr/>
        </p:nvSpPr>
        <p:spPr>
          <a:xfrm>
            <a:off x="796199" y="109800"/>
            <a:ext cx="2780121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PE" sz="1000">
                <a:latin typeface="Oswald"/>
                <a:ea typeface="Oswald"/>
                <a:cs typeface="Oswald"/>
                <a:sym typeface="Oswald"/>
              </a:rPr>
              <a:t>ESCUELITA 2022 - II [BACK END PHYTON – RPALATAM]</a:t>
            </a:r>
            <a:endParaRPr lang="es-PE" sz="10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6938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995855" y="1664267"/>
            <a:ext cx="737100" cy="7371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1023330" y="3246846"/>
            <a:ext cx="737100" cy="737100"/>
            <a:chOff x="991075" y="1881675"/>
            <a:chExt cx="737100" cy="737100"/>
          </a:xfrm>
        </p:grpSpPr>
        <p:sp>
          <p:nvSpPr>
            <p:cNvPr id="1052" name="Google Shape;1052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4678809" y="1656661"/>
            <a:ext cx="737100" cy="7371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4"/>
          <p:cNvGrpSpPr/>
          <p:nvPr/>
        </p:nvGrpSpPr>
        <p:grpSpPr>
          <a:xfrm>
            <a:off x="4678809" y="3239274"/>
            <a:ext cx="737100" cy="737100"/>
            <a:chOff x="991075" y="1881675"/>
            <a:chExt cx="737100" cy="737100"/>
          </a:xfrm>
        </p:grpSpPr>
        <p:sp>
          <p:nvSpPr>
            <p:cNvPr id="1058" name="Google Shape;10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5" name="Google Shape;1075;p5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6" name="Google Shape;1076;p54"/>
          <p:cNvSpPr txBox="1">
            <a:spLocks noGrp="1"/>
          </p:cNvSpPr>
          <p:nvPr>
            <p:ph type="subTitle" idx="5"/>
          </p:nvPr>
        </p:nvSpPr>
        <p:spPr>
          <a:xfrm>
            <a:off x="1809153" y="3746199"/>
            <a:ext cx="2768586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Utilizar </a:t>
            </a:r>
            <a:r>
              <a:rPr lang="es-MX" dirty="0" err="1"/>
              <a:t>Dataframe</a:t>
            </a:r>
            <a:r>
              <a:rPr lang="es-MX" dirty="0"/>
              <a:t> para manipulación y exportación de datos (CSV o EXCEL).</a:t>
            </a:r>
            <a:endParaRPr dirty="0"/>
          </a:p>
        </p:txBody>
      </p:sp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1836633" y="1600737"/>
            <a:ext cx="2705291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/ALMACENAR REPORTES</a:t>
            </a:r>
            <a:endParaRPr dirty="0"/>
          </a:p>
        </p:txBody>
      </p:sp>
      <p:sp>
        <p:nvSpPr>
          <p:cNvPr id="1078" name="Google Shape;1078;p54"/>
          <p:cNvSpPr txBox="1">
            <a:spLocks noGrp="1"/>
          </p:cNvSpPr>
          <p:nvPr>
            <p:ph type="subTitle" idx="1"/>
          </p:nvPr>
        </p:nvSpPr>
        <p:spPr>
          <a:xfrm>
            <a:off x="1809153" y="1973607"/>
            <a:ext cx="2840529" cy="837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</a:t>
            </a:r>
            <a:r>
              <a:rPr lang="es-PE" dirty="0"/>
              <a:t>os Reportes generados deben almacenarse en una tabla de DB como histórico.</a:t>
            </a:r>
            <a:endParaRPr dirty="0"/>
          </a:p>
        </p:txBody>
      </p: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5492112" y="1576773"/>
            <a:ext cx="2877699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/GENERAR DASHBOARD</a:t>
            </a:r>
            <a:endParaRPr dirty="0"/>
          </a:p>
        </p:txBody>
      </p:sp>
      <p:sp>
        <p:nvSpPr>
          <p:cNvPr id="1080" name="Google Shape;1080;p54"/>
          <p:cNvSpPr txBox="1">
            <a:spLocks noGrp="1"/>
          </p:cNvSpPr>
          <p:nvPr>
            <p:ph type="subTitle" idx="3"/>
          </p:nvPr>
        </p:nvSpPr>
        <p:spPr>
          <a:xfrm>
            <a:off x="5492112" y="1966035"/>
            <a:ext cx="2784287" cy="818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medio del API Reportes generar un </a:t>
            </a:r>
            <a:r>
              <a:rPr lang="es-MX" dirty="0" err="1"/>
              <a:t>Dashboard</a:t>
            </a:r>
            <a:r>
              <a:rPr lang="es-MX" dirty="0"/>
              <a:t> que se actualice en tiempo real</a:t>
            </a:r>
            <a:endParaRPr dirty="0"/>
          </a:p>
        </p:txBody>
      </p:sp>
      <p:sp>
        <p:nvSpPr>
          <p:cNvPr id="1081" name="Google Shape;1081;p54"/>
          <p:cNvSpPr txBox="1">
            <a:spLocks noGrp="1"/>
          </p:cNvSpPr>
          <p:nvPr>
            <p:ph type="title" idx="4"/>
          </p:nvPr>
        </p:nvSpPr>
        <p:spPr>
          <a:xfrm>
            <a:off x="1836634" y="3143768"/>
            <a:ext cx="2558798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/DATAFRAME(PANDAS)</a:t>
            </a:r>
            <a:endParaRPr dirty="0"/>
          </a:p>
        </p:txBody>
      </p:sp>
      <p:sp>
        <p:nvSpPr>
          <p:cNvPr id="1082" name="Google Shape;1082;p54"/>
          <p:cNvSpPr txBox="1">
            <a:spLocks noGrp="1"/>
          </p:cNvSpPr>
          <p:nvPr>
            <p:ph type="title" idx="6"/>
          </p:nvPr>
        </p:nvSpPr>
        <p:spPr>
          <a:xfrm>
            <a:off x="5492113" y="3136208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/ENVIAR REPORTES</a:t>
            </a:r>
            <a:endParaRPr dirty="0"/>
          </a:p>
        </p:txBody>
      </p:sp>
      <p:sp>
        <p:nvSpPr>
          <p:cNvPr id="1083" name="Google Shape;1083;p54"/>
          <p:cNvSpPr txBox="1">
            <a:spLocks noGrp="1"/>
          </p:cNvSpPr>
          <p:nvPr>
            <p:ph type="subTitle" idx="7"/>
          </p:nvPr>
        </p:nvSpPr>
        <p:spPr>
          <a:xfrm>
            <a:off x="5516978" y="3552812"/>
            <a:ext cx="2500500" cy="874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Envío del Reporte Histórico de Vuelos Diario, Semanal, Mensual por Correo.</a:t>
            </a:r>
            <a:endParaRPr dirty="0"/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/OPORTUNIDADES DE MEJORA</a:t>
            </a:r>
            <a:endParaRPr dirty="0"/>
          </a:p>
        </p:txBody>
      </p:sp>
      <p:sp>
        <p:nvSpPr>
          <p:cNvPr id="1137" name="Google Shape;1137;p54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4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398;p31">
            <a:extLst>
              <a:ext uri="{FF2B5EF4-FFF2-40B4-BE49-F238E27FC236}">
                <a16:creationId xmlns:a16="http://schemas.microsoft.com/office/drawing/2014/main" id="{F0330ADD-A4F6-435D-B6A5-D6D27DE50AE4}"/>
              </a:ext>
            </a:extLst>
          </p:cNvPr>
          <p:cNvSpPr txBox="1">
            <a:spLocks/>
          </p:cNvSpPr>
          <p:nvPr/>
        </p:nvSpPr>
        <p:spPr>
          <a:xfrm>
            <a:off x="796199" y="109800"/>
            <a:ext cx="2780121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PE" sz="1000" dirty="0">
                <a:latin typeface="Oswald"/>
                <a:ea typeface="Oswald"/>
                <a:cs typeface="Oswald"/>
                <a:sym typeface="Oswald"/>
              </a:rPr>
              <a:t>ESCUELITA 2022 - II [BACK END PHYTON – RPALATAM]</a:t>
            </a:r>
          </a:p>
        </p:txBody>
      </p:sp>
      <p:grpSp>
        <p:nvGrpSpPr>
          <p:cNvPr id="111" name="Google Shape;4330;p91">
            <a:extLst>
              <a:ext uri="{FF2B5EF4-FFF2-40B4-BE49-F238E27FC236}">
                <a16:creationId xmlns:a16="http://schemas.microsoft.com/office/drawing/2014/main" id="{0FE7502C-1407-4F49-9D04-6975DB0F93A0}"/>
              </a:ext>
            </a:extLst>
          </p:cNvPr>
          <p:cNvGrpSpPr/>
          <p:nvPr/>
        </p:nvGrpSpPr>
        <p:grpSpPr>
          <a:xfrm>
            <a:off x="4879303" y="1864611"/>
            <a:ext cx="355101" cy="311375"/>
            <a:chOff x="7383596" y="3783317"/>
            <a:chExt cx="409009" cy="358644"/>
          </a:xfrm>
        </p:grpSpPr>
        <p:sp>
          <p:nvSpPr>
            <p:cNvPr id="112" name="Google Shape;4331;p91">
              <a:extLst>
                <a:ext uri="{FF2B5EF4-FFF2-40B4-BE49-F238E27FC236}">
                  <a16:creationId xmlns:a16="http://schemas.microsoft.com/office/drawing/2014/main" id="{A7707A66-B002-4967-85CB-843218B01A19}"/>
                </a:ext>
              </a:extLst>
            </p:cNvPr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32;p91">
              <a:extLst>
                <a:ext uri="{FF2B5EF4-FFF2-40B4-BE49-F238E27FC236}">
                  <a16:creationId xmlns:a16="http://schemas.microsoft.com/office/drawing/2014/main" id="{A0421727-05E6-4A4B-8415-6808F22D10FF}"/>
                </a:ext>
              </a:extLst>
            </p:cNvPr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33;p91">
              <a:extLst>
                <a:ext uri="{FF2B5EF4-FFF2-40B4-BE49-F238E27FC236}">
                  <a16:creationId xmlns:a16="http://schemas.microsoft.com/office/drawing/2014/main" id="{BF1F87A9-E1B1-45A6-913B-0C18921A7ADC}"/>
                </a:ext>
              </a:extLst>
            </p:cNvPr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34;p91">
              <a:extLst>
                <a:ext uri="{FF2B5EF4-FFF2-40B4-BE49-F238E27FC236}">
                  <a16:creationId xmlns:a16="http://schemas.microsoft.com/office/drawing/2014/main" id="{53BF12AB-BEFB-43D7-9EF4-8DA2AE1D70FE}"/>
                </a:ext>
              </a:extLst>
            </p:cNvPr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35;p91">
              <a:extLst>
                <a:ext uri="{FF2B5EF4-FFF2-40B4-BE49-F238E27FC236}">
                  <a16:creationId xmlns:a16="http://schemas.microsoft.com/office/drawing/2014/main" id="{DBCE8578-1A87-459D-9034-7C385FAC279F}"/>
                </a:ext>
              </a:extLst>
            </p:cNvPr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36;p91">
              <a:extLst>
                <a:ext uri="{FF2B5EF4-FFF2-40B4-BE49-F238E27FC236}">
                  <a16:creationId xmlns:a16="http://schemas.microsoft.com/office/drawing/2014/main" id="{1BF784BF-BCAB-47F1-970C-F1EF85DC3257}"/>
                </a:ext>
              </a:extLst>
            </p:cNvPr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37;p91">
              <a:extLst>
                <a:ext uri="{FF2B5EF4-FFF2-40B4-BE49-F238E27FC236}">
                  <a16:creationId xmlns:a16="http://schemas.microsoft.com/office/drawing/2014/main" id="{1374DD0F-ACEB-4294-AE04-8C3D2B691BFF}"/>
                </a:ext>
              </a:extLst>
            </p:cNvPr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38;p91">
              <a:extLst>
                <a:ext uri="{FF2B5EF4-FFF2-40B4-BE49-F238E27FC236}">
                  <a16:creationId xmlns:a16="http://schemas.microsoft.com/office/drawing/2014/main" id="{E4514B51-504A-417D-8B69-20BC5C513E01}"/>
                </a:ext>
              </a:extLst>
            </p:cNvPr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39;p91">
              <a:extLst>
                <a:ext uri="{FF2B5EF4-FFF2-40B4-BE49-F238E27FC236}">
                  <a16:creationId xmlns:a16="http://schemas.microsoft.com/office/drawing/2014/main" id="{DCBAEBDE-A453-462E-B922-42410AD4E5C0}"/>
                </a:ext>
              </a:extLst>
            </p:cNvPr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40;p91">
              <a:extLst>
                <a:ext uri="{FF2B5EF4-FFF2-40B4-BE49-F238E27FC236}">
                  <a16:creationId xmlns:a16="http://schemas.microsoft.com/office/drawing/2014/main" id="{A5EBC371-3EF7-4090-B7D7-13AD8ACEEC33}"/>
                </a:ext>
              </a:extLst>
            </p:cNvPr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41;p91">
              <a:extLst>
                <a:ext uri="{FF2B5EF4-FFF2-40B4-BE49-F238E27FC236}">
                  <a16:creationId xmlns:a16="http://schemas.microsoft.com/office/drawing/2014/main" id="{382FE543-99FF-4F18-865B-60183F78858A}"/>
                </a:ext>
              </a:extLst>
            </p:cNvPr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42;p91">
              <a:extLst>
                <a:ext uri="{FF2B5EF4-FFF2-40B4-BE49-F238E27FC236}">
                  <a16:creationId xmlns:a16="http://schemas.microsoft.com/office/drawing/2014/main" id="{D5DA6870-3A03-48B9-AB30-2B095EE9098B}"/>
                </a:ext>
              </a:extLst>
            </p:cNvPr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43;p91">
              <a:extLst>
                <a:ext uri="{FF2B5EF4-FFF2-40B4-BE49-F238E27FC236}">
                  <a16:creationId xmlns:a16="http://schemas.microsoft.com/office/drawing/2014/main" id="{DF6ABA4A-4708-4DCD-BE64-B14090B72DB5}"/>
                </a:ext>
              </a:extLst>
            </p:cNvPr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44;p91">
              <a:extLst>
                <a:ext uri="{FF2B5EF4-FFF2-40B4-BE49-F238E27FC236}">
                  <a16:creationId xmlns:a16="http://schemas.microsoft.com/office/drawing/2014/main" id="{874D46A8-B6C8-459B-988E-1F9C381D5FFF}"/>
                </a:ext>
              </a:extLst>
            </p:cNvPr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45;p91">
              <a:extLst>
                <a:ext uri="{FF2B5EF4-FFF2-40B4-BE49-F238E27FC236}">
                  <a16:creationId xmlns:a16="http://schemas.microsoft.com/office/drawing/2014/main" id="{10D26663-A094-48ED-9904-9990B37F1232}"/>
                </a:ext>
              </a:extLst>
            </p:cNvPr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46;p91">
              <a:extLst>
                <a:ext uri="{FF2B5EF4-FFF2-40B4-BE49-F238E27FC236}">
                  <a16:creationId xmlns:a16="http://schemas.microsoft.com/office/drawing/2014/main" id="{BA387650-55FF-4698-ADF1-D62AC5F69B7E}"/>
                </a:ext>
              </a:extLst>
            </p:cNvPr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126;p54">
            <a:extLst>
              <a:ext uri="{FF2B5EF4-FFF2-40B4-BE49-F238E27FC236}">
                <a16:creationId xmlns:a16="http://schemas.microsoft.com/office/drawing/2014/main" id="{96DBD236-B142-4D30-8E16-996A9F4ECDA3}"/>
              </a:ext>
            </a:extLst>
          </p:cNvPr>
          <p:cNvGrpSpPr/>
          <p:nvPr/>
        </p:nvGrpSpPr>
        <p:grpSpPr>
          <a:xfrm>
            <a:off x="1175592" y="1821943"/>
            <a:ext cx="409009" cy="405686"/>
            <a:chOff x="1351729" y="3153624"/>
            <a:chExt cx="409009" cy="405686"/>
          </a:xfrm>
        </p:grpSpPr>
        <p:sp>
          <p:nvSpPr>
            <p:cNvPr id="129" name="Google Shape;1127;p54">
              <a:extLst>
                <a:ext uri="{FF2B5EF4-FFF2-40B4-BE49-F238E27FC236}">
                  <a16:creationId xmlns:a16="http://schemas.microsoft.com/office/drawing/2014/main" id="{7BA0202D-563B-4A46-8F22-3BF47ACD731F}"/>
                </a:ext>
              </a:extLst>
            </p:cNvPr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8;p54">
              <a:extLst>
                <a:ext uri="{FF2B5EF4-FFF2-40B4-BE49-F238E27FC236}">
                  <a16:creationId xmlns:a16="http://schemas.microsoft.com/office/drawing/2014/main" id="{5E0BBF62-049C-42F4-9F42-907DEDDA8364}"/>
                </a:ext>
              </a:extLst>
            </p:cNvPr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9;p54">
              <a:extLst>
                <a:ext uri="{FF2B5EF4-FFF2-40B4-BE49-F238E27FC236}">
                  <a16:creationId xmlns:a16="http://schemas.microsoft.com/office/drawing/2014/main" id="{66D40641-DAE4-4419-8F80-65CB9DB6FF4D}"/>
                </a:ext>
              </a:extLst>
            </p:cNvPr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30;p54">
              <a:extLst>
                <a:ext uri="{FF2B5EF4-FFF2-40B4-BE49-F238E27FC236}">
                  <a16:creationId xmlns:a16="http://schemas.microsoft.com/office/drawing/2014/main" id="{3D099DBA-33A2-4CB7-A590-297AE012C85F}"/>
                </a:ext>
              </a:extLst>
            </p:cNvPr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31;p54">
              <a:extLst>
                <a:ext uri="{FF2B5EF4-FFF2-40B4-BE49-F238E27FC236}">
                  <a16:creationId xmlns:a16="http://schemas.microsoft.com/office/drawing/2014/main" id="{74446F10-BC18-4396-88C7-FB5810C1DB26}"/>
                </a:ext>
              </a:extLst>
            </p:cNvPr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32;p54">
              <a:extLst>
                <a:ext uri="{FF2B5EF4-FFF2-40B4-BE49-F238E27FC236}">
                  <a16:creationId xmlns:a16="http://schemas.microsoft.com/office/drawing/2014/main" id="{E0E02A47-19E3-4606-9BAE-BC80174E2AF5}"/>
                </a:ext>
              </a:extLst>
            </p:cNvPr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3;p54">
              <a:extLst>
                <a:ext uri="{FF2B5EF4-FFF2-40B4-BE49-F238E27FC236}">
                  <a16:creationId xmlns:a16="http://schemas.microsoft.com/office/drawing/2014/main" id="{9807E545-C638-4C06-B764-A81BB5D7535A}"/>
                </a:ext>
              </a:extLst>
            </p:cNvPr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4;p54">
              <a:extLst>
                <a:ext uri="{FF2B5EF4-FFF2-40B4-BE49-F238E27FC236}">
                  <a16:creationId xmlns:a16="http://schemas.microsoft.com/office/drawing/2014/main" id="{D3A21A77-405F-4DE6-B08F-E9F969D761F9}"/>
                </a:ext>
              </a:extLst>
            </p:cNvPr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5;p54">
              <a:extLst>
                <a:ext uri="{FF2B5EF4-FFF2-40B4-BE49-F238E27FC236}">
                  <a16:creationId xmlns:a16="http://schemas.microsoft.com/office/drawing/2014/main" id="{D9089FC4-F54C-4DD7-93B0-482B384BB798}"/>
                </a:ext>
              </a:extLst>
            </p:cNvPr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6;p54">
              <a:extLst>
                <a:ext uri="{FF2B5EF4-FFF2-40B4-BE49-F238E27FC236}">
                  <a16:creationId xmlns:a16="http://schemas.microsoft.com/office/drawing/2014/main" id="{C342AAD8-A36F-4FCE-93BC-43DC020AE34D}"/>
                </a:ext>
              </a:extLst>
            </p:cNvPr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4286;p91">
            <a:extLst>
              <a:ext uri="{FF2B5EF4-FFF2-40B4-BE49-F238E27FC236}">
                <a16:creationId xmlns:a16="http://schemas.microsoft.com/office/drawing/2014/main" id="{569EBA0B-D1CC-468E-A479-DB79385F0AC8}"/>
              </a:ext>
            </a:extLst>
          </p:cNvPr>
          <p:cNvGrpSpPr/>
          <p:nvPr/>
        </p:nvGrpSpPr>
        <p:grpSpPr>
          <a:xfrm>
            <a:off x="4879017" y="3452196"/>
            <a:ext cx="355125" cy="355102"/>
            <a:chOff x="4798486" y="3758147"/>
            <a:chExt cx="409036" cy="409009"/>
          </a:xfrm>
        </p:grpSpPr>
        <p:sp>
          <p:nvSpPr>
            <p:cNvPr id="140" name="Google Shape;4287;p91">
              <a:extLst>
                <a:ext uri="{FF2B5EF4-FFF2-40B4-BE49-F238E27FC236}">
                  <a16:creationId xmlns:a16="http://schemas.microsoft.com/office/drawing/2014/main" id="{B7BC9F72-4D0F-4338-94C5-E8F326E730CB}"/>
                </a:ext>
              </a:extLst>
            </p:cNvPr>
            <p:cNvSpPr/>
            <p:nvPr/>
          </p:nvSpPr>
          <p:spPr>
            <a:xfrm>
              <a:off x="5011280" y="3758147"/>
              <a:ext cx="196242" cy="110720"/>
            </a:xfrm>
            <a:custGeom>
              <a:avLst/>
              <a:gdLst/>
              <a:ahLst/>
              <a:cxnLst/>
              <a:rect l="l" t="t" r="r" b="b"/>
              <a:pathLst>
                <a:path w="6861" h="3871" extrusionOk="0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88;p91">
              <a:extLst>
                <a:ext uri="{FF2B5EF4-FFF2-40B4-BE49-F238E27FC236}">
                  <a16:creationId xmlns:a16="http://schemas.microsoft.com/office/drawing/2014/main" id="{9349D8BD-EEAA-4A98-8E85-404A480F8393}"/>
                </a:ext>
              </a:extLst>
            </p:cNvPr>
            <p:cNvSpPr/>
            <p:nvPr/>
          </p:nvSpPr>
          <p:spPr>
            <a:xfrm>
              <a:off x="4850855" y="3758147"/>
              <a:ext cx="177021" cy="110720"/>
            </a:xfrm>
            <a:custGeom>
              <a:avLst/>
              <a:gdLst/>
              <a:ahLst/>
              <a:cxnLst/>
              <a:rect l="l" t="t" r="r" b="b"/>
              <a:pathLst>
                <a:path w="6189" h="3871" extrusionOk="0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89;p91">
              <a:extLst>
                <a:ext uri="{FF2B5EF4-FFF2-40B4-BE49-F238E27FC236}">
                  <a16:creationId xmlns:a16="http://schemas.microsoft.com/office/drawing/2014/main" id="{EB8E4299-F67B-4EFD-87A4-03E47C2CE560}"/>
                </a:ext>
              </a:extLst>
            </p:cNvPr>
            <p:cNvSpPr/>
            <p:nvPr/>
          </p:nvSpPr>
          <p:spPr>
            <a:xfrm>
              <a:off x="5011280" y="3852275"/>
              <a:ext cx="196242" cy="196213"/>
            </a:xfrm>
            <a:custGeom>
              <a:avLst/>
              <a:gdLst/>
              <a:ahLst/>
              <a:cxnLst/>
              <a:rect l="l" t="t" r="r" b="b"/>
              <a:pathLst>
                <a:path w="6861" h="6860" extrusionOk="0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90;p91">
              <a:extLst>
                <a:ext uri="{FF2B5EF4-FFF2-40B4-BE49-F238E27FC236}">
                  <a16:creationId xmlns:a16="http://schemas.microsoft.com/office/drawing/2014/main" id="{18870299-C103-48E7-BBA9-31A650776886}"/>
                </a:ext>
              </a:extLst>
            </p:cNvPr>
            <p:cNvSpPr/>
            <p:nvPr/>
          </p:nvSpPr>
          <p:spPr>
            <a:xfrm>
              <a:off x="4850855" y="3852275"/>
              <a:ext cx="177021" cy="196213"/>
            </a:xfrm>
            <a:custGeom>
              <a:avLst/>
              <a:gdLst/>
              <a:ahLst/>
              <a:cxnLst/>
              <a:rect l="l" t="t" r="r" b="b"/>
              <a:pathLst>
                <a:path w="6189" h="6860" extrusionOk="0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91;p91">
              <a:extLst>
                <a:ext uri="{FF2B5EF4-FFF2-40B4-BE49-F238E27FC236}">
                  <a16:creationId xmlns:a16="http://schemas.microsoft.com/office/drawing/2014/main" id="{F7E7B442-AAF8-4723-A274-8F483148A987}"/>
                </a:ext>
              </a:extLst>
            </p:cNvPr>
            <p:cNvSpPr/>
            <p:nvPr/>
          </p:nvSpPr>
          <p:spPr>
            <a:xfrm>
              <a:off x="4886664" y="3793928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92;p91">
              <a:extLst>
                <a:ext uri="{FF2B5EF4-FFF2-40B4-BE49-F238E27FC236}">
                  <a16:creationId xmlns:a16="http://schemas.microsoft.com/office/drawing/2014/main" id="{7A2C39FB-CDC8-4CC1-88F3-D5FF024D6B98}"/>
                </a:ext>
              </a:extLst>
            </p:cNvPr>
            <p:cNvSpPr/>
            <p:nvPr/>
          </p:nvSpPr>
          <p:spPr>
            <a:xfrm>
              <a:off x="4939033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93;p91">
              <a:extLst>
                <a:ext uri="{FF2B5EF4-FFF2-40B4-BE49-F238E27FC236}">
                  <a16:creationId xmlns:a16="http://schemas.microsoft.com/office/drawing/2014/main" id="{EE26C96C-33C9-443F-825F-284A83668267}"/>
                </a:ext>
              </a:extLst>
            </p:cNvPr>
            <p:cNvSpPr/>
            <p:nvPr/>
          </p:nvSpPr>
          <p:spPr>
            <a:xfrm>
              <a:off x="4988742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94;p91">
              <a:extLst>
                <a:ext uri="{FF2B5EF4-FFF2-40B4-BE49-F238E27FC236}">
                  <a16:creationId xmlns:a16="http://schemas.microsoft.com/office/drawing/2014/main" id="{37BB649A-A649-4FA1-AC78-412730AA1574}"/>
                </a:ext>
              </a:extLst>
            </p:cNvPr>
            <p:cNvSpPr/>
            <p:nvPr/>
          </p:nvSpPr>
          <p:spPr>
            <a:xfrm>
              <a:off x="4961571" y="3876787"/>
              <a:ext cx="192924" cy="108089"/>
            </a:xfrm>
            <a:custGeom>
              <a:avLst/>
              <a:gdLst/>
              <a:ahLst/>
              <a:cxnLst/>
              <a:rect l="l" t="t" r="r" b="b"/>
              <a:pathLst>
                <a:path w="6745" h="3779" extrusionOk="0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95;p91">
              <a:extLst>
                <a:ext uri="{FF2B5EF4-FFF2-40B4-BE49-F238E27FC236}">
                  <a16:creationId xmlns:a16="http://schemas.microsoft.com/office/drawing/2014/main" id="{53DA6621-5EC6-4B41-8D6B-6024D8ABD809}"/>
                </a:ext>
              </a:extLst>
            </p:cNvPr>
            <p:cNvSpPr/>
            <p:nvPr/>
          </p:nvSpPr>
          <p:spPr>
            <a:xfrm>
              <a:off x="4798486" y="3876787"/>
              <a:ext cx="179681" cy="108089"/>
            </a:xfrm>
            <a:custGeom>
              <a:avLst/>
              <a:gdLst/>
              <a:ahLst/>
              <a:cxnLst/>
              <a:rect l="l" t="t" r="r" b="b"/>
              <a:pathLst>
                <a:path w="6282" h="3779" extrusionOk="0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96;p91">
              <a:extLst>
                <a:ext uri="{FF2B5EF4-FFF2-40B4-BE49-F238E27FC236}">
                  <a16:creationId xmlns:a16="http://schemas.microsoft.com/office/drawing/2014/main" id="{03C10D6F-4BEE-4B0C-8C68-F458A72C8994}"/>
                </a:ext>
              </a:extLst>
            </p:cNvPr>
            <p:cNvSpPr/>
            <p:nvPr/>
          </p:nvSpPr>
          <p:spPr>
            <a:xfrm>
              <a:off x="4961571" y="3970915"/>
              <a:ext cx="192924" cy="196242"/>
            </a:xfrm>
            <a:custGeom>
              <a:avLst/>
              <a:gdLst/>
              <a:ahLst/>
              <a:cxnLst/>
              <a:rect l="l" t="t" r="r" b="b"/>
              <a:pathLst>
                <a:path w="6745" h="6861" extrusionOk="0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97;p91">
              <a:extLst>
                <a:ext uri="{FF2B5EF4-FFF2-40B4-BE49-F238E27FC236}">
                  <a16:creationId xmlns:a16="http://schemas.microsoft.com/office/drawing/2014/main" id="{F45286E7-8419-4652-8D2C-D39272B03821}"/>
                </a:ext>
              </a:extLst>
            </p:cNvPr>
            <p:cNvSpPr/>
            <p:nvPr/>
          </p:nvSpPr>
          <p:spPr>
            <a:xfrm>
              <a:off x="4798486" y="3970915"/>
              <a:ext cx="179681" cy="196242"/>
            </a:xfrm>
            <a:custGeom>
              <a:avLst/>
              <a:gdLst/>
              <a:ahLst/>
              <a:cxnLst/>
              <a:rect l="l" t="t" r="r" b="b"/>
              <a:pathLst>
                <a:path w="6282" h="6861" extrusionOk="0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98;p91">
              <a:extLst>
                <a:ext uri="{FF2B5EF4-FFF2-40B4-BE49-F238E27FC236}">
                  <a16:creationId xmlns:a16="http://schemas.microsoft.com/office/drawing/2014/main" id="{D3F322AD-F9CC-46C8-8F43-75F45C576A6C}"/>
                </a:ext>
              </a:extLst>
            </p:cNvPr>
            <p:cNvSpPr/>
            <p:nvPr/>
          </p:nvSpPr>
          <p:spPr>
            <a:xfrm>
              <a:off x="4836955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99;p91">
              <a:extLst>
                <a:ext uri="{FF2B5EF4-FFF2-40B4-BE49-F238E27FC236}">
                  <a16:creationId xmlns:a16="http://schemas.microsoft.com/office/drawing/2014/main" id="{B34D0D58-E019-45C3-9E0A-91C4B54B7CEC}"/>
                </a:ext>
              </a:extLst>
            </p:cNvPr>
            <p:cNvSpPr/>
            <p:nvPr/>
          </p:nvSpPr>
          <p:spPr>
            <a:xfrm>
              <a:off x="4886664" y="3909936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00;p91">
              <a:extLst>
                <a:ext uri="{FF2B5EF4-FFF2-40B4-BE49-F238E27FC236}">
                  <a16:creationId xmlns:a16="http://schemas.microsoft.com/office/drawing/2014/main" id="{F8C18DD7-6918-4D93-BE68-280F06DB47EA}"/>
                </a:ext>
              </a:extLst>
            </p:cNvPr>
            <p:cNvSpPr/>
            <p:nvPr/>
          </p:nvSpPr>
          <p:spPr>
            <a:xfrm>
              <a:off x="4939033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01;p91">
              <a:extLst>
                <a:ext uri="{FF2B5EF4-FFF2-40B4-BE49-F238E27FC236}">
                  <a16:creationId xmlns:a16="http://schemas.microsoft.com/office/drawing/2014/main" id="{74B8DA56-2476-4F4A-ACF9-DC897164D315}"/>
                </a:ext>
              </a:extLst>
            </p:cNvPr>
            <p:cNvSpPr/>
            <p:nvPr/>
          </p:nvSpPr>
          <p:spPr>
            <a:xfrm>
              <a:off x="4988742" y="4056433"/>
              <a:ext cx="129941" cy="22539"/>
            </a:xfrm>
            <a:custGeom>
              <a:avLst/>
              <a:gdLst/>
              <a:ahLst/>
              <a:cxnLst/>
              <a:rect l="l" t="t" r="r" b="b"/>
              <a:pathLst>
                <a:path w="454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02;p91">
              <a:extLst>
                <a:ext uri="{FF2B5EF4-FFF2-40B4-BE49-F238E27FC236}">
                  <a16:creationId xmlns:a16="http://schemas.microsoft.com/office/drawing/2014/main" id="{587F2EC0-F110-41FB-A85A-7E38BA56EBDC}"/>
                </a:ext>
              </a:extLst>
            </p:cNvPr>
            <p:cNvSpPr/>
            <p:nvPr/>
          </p:nvSpPr>
          <p:spPr>
            <a:xfrm>
              <a:off x="4836955" y="4056433"/>
              <a:ext cx="127281" cy="22539"/>
            </a:xfrm>
            <a:custGeom>
              <a:avLst/>
              <a:gdLst/>
              <a:ahLst/>
              <a:cxnLst/>
              <a:rect l="l" t="t" r="r" b="b"/>
              <a:pathLst>
                <a:path w="4450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03;p91">
              <a:extLst>
                <a:ext uri="{FF2B5EF4-FFF2-40B4-BE49-F238E27FC236}">
                  <a16:creationId xmlns:a16="http://schemas.microsoft.com/office/drawing/2014/main" id="{D9CEB485-F82F-4447-9D3B-E40BB499B04D}"/>
                </a:ext>
              </a:extLst>
            </p:cNvPr>
            <p:cNvSpPr/>
            <p:nvPr/>
          </p:nvSpPr>
          <p:spPr>
            <a:xfrm>
              <a:off x="4836955" y="4004064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04;p91">
              <a:extLst>
                <a:ext uri="{FF2B5EF4-FFF2-40B4-BE49-F238E27FC236}">
                  <a16:creationId xmlns:a16="http://schemas.microsoft.com/office/drawing/2014/main" id="{4399B978-6771-4933-B70B-83BC021A6FE9}"/>
                </a:ext>
              </a:extLst>
            </p:cNvPr>
            <p:cNvSpPr/>
            <p:nvPr/>
          </p:nvSpPr>
          <p:spPr>
            <a:xfrm>
              <a:off x="5074919" y="4004064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05;p91">
              <a:extLst>
                <a:ext uri="{FF2B5EF4-FFF2-40B4-BE49-F238E27FC236}">
                  <a16:creationId xmlns:a16="http://schemas.microsoft.com/office/drawing/2014/main" id="{3BCF3DBB-8572-415B-A399-04F6E68D2DFD}"/>
                </a:ext>
              </a:extLst>
            </p:cNvPr>
            <p:cNvSpPr/>
            <p:nvPr/>
          </p:nvSpPr>
          <p:spPr>
            <a:xfrm>
              <a:off x="4836955" y="4106143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06;p91">
              <a:extLst>
                <a:ext uri="{FF2B5EF4-FFF2-40B4-BE49-F238E27FC236}">
                  <a16:creationId xmlns:a16="http://schemas.microsoft.com/office/drawing/2014/main" id="{15AFED2E-4BA4-4CFC-85B7-3084FE073B34}"/>
                </a:ext>
              </a:extLst>
            </p:cNvPr>
            <p:cNvSpPr/>
            <p:nvPr/>
          </p:nvSpPr>
          <p:spPr>
            <a:xfrm>
              <a:off x="5074919" y="4106143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07;p91">
              <a:extLst>
                <a:ext uri="{FF2B5EF4-FFF2-40B4-BE49-F238E27FC236}">
                  <a16:creationId xmlns:a16="http://schemas.microsoft.com/office/drawing/2014/main" id="{9955399A-874F-4EEF-B6E8-9F9052B07358}"/>
                </a:ext>
              </a:extLst>
            </p:cNvPr>
            <p:cNvSpPr/>
            <p:nvPr/>
          </p:nvSpPr>
          <p:spPr>
            <a:xfrm>
              <a:off x="4969522" y="4004064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08;p91">
              <a:extLst>
                <a:ext uri="{FF2B5EF4-FFF2-40B4-BE49-F238E27FC236}">
                  <a16:creationId xmlns:a16="http://schemas.microsoft.com/office/drawing/2014/main" id="{AD255778-E3CC-4B64-AEBC-96AE97BC3522}"/>
                </a:ext>
              </a:extLst>
            </p:cNvPr>
            <p:cNvSpPr/>
            <p:nvPr/>
          </p:nvSpPr>
          <p:spPr>
            <a:xfrm>
              <a:off x="4969522" y="4106143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09;p91">
              <a:extLst>
                <a:ext uri="{FF2B5EF4-FFF2-40B4-BE49-F238E27FC236}">
                  <a16:creationId xmlns:a16="http://schemas.microsoft.com/office/drawing/2014/main" id="{23163F9A-1A4D-469E-A4FE-E50B40EF300F}"/>
                </a:ext>
              </a:extLst>
            </p:cNvPr>
            <p:cNvSpPr/>
            <p:nvPr/>
          </p:nvSpPr>
          <p:spPr>
            <a:xfrm>
              <a:off x="4905884" y="4004064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10;p91">
              <a:extLst>
                <a:ext uri="{FF2B5EF4-FFF2-40B4-BE49-F238E27FC236}">
                  <a16:creationId xmlns:a16="http://schemas.microsoft.com/office/drawing/2014/main" id="{0356E4EC-9C3C-48F8-8155-8F5A36557613}"/>
                </a:ext>
              </a:extLst>
            </p:cNvPr>
            <p:cNvSpPr/>
            <p:nvPr/>
          </p:nvSpPr>
          <p:spPr>
            <a:xfrm>
              <a:off x="4905884" y="4106143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3686;p91">
            <a:extLst>
              <a:ext uri="{FF2B5EF4-FFF2-40B4-BE49-F238E27FC236}">
                <a16:creationId xmlns:a16="http://schemas.microsoft.com/office/drawing/2014/main" id="{EF7AE265-96EA-4BD1-9DE7-D5143E8BE3EA}"/>
              </a:ext>
            </a:extLst>
          </p:cNvPr>
          <p:cNvGrpSpPr/>
          <p:nvPr/>
        </p:nvGrpSpPr>
        <p:grpSpPr>
          <a:xfrm>
            <a:off x="1202202" y="3438862"/>
            <a:ext cx="355099" cy="352218"/>
            <a:chOff x="2213404" y="1333475"/>
            <a:chExt cx="409006" cy="405688"/>
          </a:xfrm>
        </p:grpSpPr>
        <p:sp>
          <p:nvSpPr>
            <p:cNvPr id="165" name="Google Shape;3687;p91">
              <a:extLst>
                <a:ext uri="{FF2B5EF4-FFF2-40B4-BE49-F238E27FC236}">
                  <a16:creationId xmlns:a16="http://schemas.microsoft.com/office/drawing/2014/main" id="{DE229495-76A9-482C-B3DD-2D9400E597B6}"/>
                </a:ext>
              </a:extLst>
            </p:cNvPr>
            <p:cNvSpPr/>
            <p:nvPr/>
          </p:nvSpPr>
          <p:spPr>
            <a:xfrm>
              <a:off x="2469930" y="1643030"/>
              <a:ext cx="152480" cy="96133"/>
            </a:xfrm>
            <a:custGeom>
              <a:avLst/>
              <a:gdLst/>
              <a:ahLst/>
              <a:cxnLst/>
              <a:rect l="l" t="t" r="r" b="b"/>
              <a:pathLst>
                <a:path w="5331" h="3361" extrusionOk="0">
                  <a:moveTo>
                    <a:pt x="1" y="0"/>
                  </a:moveTo>
                  <a:lnTo>
                    <a:pt x="580" y="3360"/>
                  </a:lnTo>
                  <a:lnTo>
                    <a:pt x="5331" y="3360"/>
                  </a:lnTo>
                  <a:lnTo>
                    <a:pt x="5331" y="4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88;p91">
              <a:extLst>
                <a:ext uri="{FF2B5EF4-FFF2-40B4-BE49-F238E27FC236}">
                  <a16:creationId xmlns:a16="http://schemas.microsoft.com/office/drawing/2014/main" id="{052E574E-AFFB-4605-AAE2-CCB8C968CFCA}"/>
                </a:ext>
              </a:extLst>
            </p:cNvPr>
            <p:cNvSpPr/>
            <p:nvPr/>
          </p:nvSpPr>
          <p:spPr>
            <a:xfrm>
              <a:off x="2334702" y="1643030"/>
              <a:ext cx="151822" cy="96133"/>
            </a:xfrm>
            <a:custGeom>
              <a:avLst/>
              <a:gdLst/>
              <a:ahLst/>
              <a:cxnLst/>
              <a:rect l="l" t="t" r="r" b="b"/>
              <a:pathLst>
                <a:path w="5308" h="3361" extrusionOk="0">
                  <a:moveTo>
                    <a:pt x="1" y="0"/>
                  </a:moveTo>
                  <a:lnTo>
                    <a:pt x="488" y="3360"/>
                  </a:lnTo>
                  <a:lnTo>
                    <a:pt x="5308" y="3360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9;p91">
              <a:extLst>
                <a:ext uri="{FF2B5EF4-FFF2-40B4-BE49-F238E27FC236}">
                  <a16:creationId xmlns:a16="http://schemas.microsoft.com/office/drawing/2014/main" id="{6BBEDC39-BABB-4D59-8252-1830ECE76686}"/>
                </a:ext>
              </a:extLst>
            </p:cNvPr>
            <p:cNvSpPr/>
            <p:nvPr/>
          </p:nvSpPr>
          <p:spPr>
            <a:xfrm>
              <a:off x="2213404" y="1643030"/>
              <a:ext cx="135261" cy="96133"/>
            </a:xfrm>
            <a:custGeom>
              <a:avLst/>
              <a:gdLst/>
              <a:ahLst/>
              <a:cxnLst/>
              <a:rect l="l" t="t" r="r" b="b"/>
              <a:pathLst>
                <a:path w="4729" h="3361" extrusionOk="0">
                  <a:moveTo>
                    <a:pt x="4729" y="0"/>
                  </a:moveTo>
                  <a:lnTo>
                    <a:pt x="1" y="464"/>
                  </a:lnTo>
                  <a:lnTo>
                    <a:pt x="1" y="3360"/>
                  </a:lnTo>
                  <a:lnTo>
                    <a:pt x="4729" y="3360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0;p91">
              <a:extLst>
                <a:ext uri="{FF2B5EF4-FFF2-40B4-BE49-F238E27FC236}">
                  <a16:creationId xmlns:a16="http://schemas.microsoft.com/office/drawing/2014/main" id="{4EDE382C-3739-4E4D-906E-E2AEA7B128BB}"/>
                </a:ext>
              </a:extLst>
            </p:cNvPr>
            <p:cNvSpPr/>
            <p:nvPr/>
          </p:nvSpPr>
          <p:spPr>
            <a:xfrm>
              <a:off x="2536228" y="1560171"/>
              <a:ext cx="86179" cy="96133"/>
            </a:xfrm>
            <a:custGeom>
              <a:avLst/>
              <a:gdLst/>
              <a:ahLst/>
              <a:cxnLst/>
              <a:rect l="l" t="t" r="r" b="b"/>
              <a:pathLst>
                <a:path w="3013" h="3361" extrusionOk="0">
                  <a:moveTo>
                    <a:pt x="0" y="0"/>
                  </a:moveTo>
                  <a:lnTo>
                    <a:pt x="579" y="3361"/>
                  </a:lnTo>
                  <a:lnTo>
                    <a:pt x="3013" y="3361"/>
                  </a:lnTo>
                  <a:lnTo>
                    <a:pt x="3013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691;p91">
              <a:extLst>
                <a:ext uri="{FF2B5EF4-FFF2-40B4-BE49-F238E27FC236}">
                  <a16:creationId xmlns:a16="http://schemas.microsoft.com/office/drawing/2014/main" id="{013A8252-C01E-4E4E-A8FF-935C86495A57}"/>
                </a:ext>
              </a:extLst>
            </p:cNvPr>
            <p:cNvSpPr/>
            <p:nvPr/>
          </p:nvSpPr>
          <p:spPr>
            <a:xfrm>
              <a:off x="2401001" y="1560171"/>
              <a:ext cx="151822" cy="96133"/>
            </a:xfrm>
            <a:custGeom>
              <a:avLst/>
              <a:gdLst/>
              <a:ahLst/>
              <a:cxnLst/>
              <a:rect l="l" t="t" r="r" b="b"/>
              <a:pathLst>
                <a:path w="5308" h="3361" extrusionOk="0">
                  <a:moveTo>
                    <a:pt x="0" y="0"/>
                  </a:moveTo>
                  <a:lnTo>
                    <a:pt x="580" y="3361"/>
                  </a:lnTo>
                  <a:lnTo>
                    <a:pt x="5307" y="3361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92;p91">
              <a:extLst>
                <a:ext uri="{FF2B5EF4-FFF2-40B4-BE49-F238E27FC236}">
                  <a16:creationId xmlns:a16="http://schemas.microsoft.com/office/drawing/2014/main" id="{5B859F5D-C82F-42F1-AD6B-6E083D5E7257}"/>
                </a:ext>
              </a:extLst>
            </p:cNvPr>
            <p:cNvSpPr/>
            <p:nvPr/>
          </p:nvSpPr>
          <p:spPr>
            <a:xfrm>
              <a:off x="2265773" y="1560171"/>
              <a:ext cx="151822" cy="96133"/>
            </a:xfrm>
            <a:custGeom>
              <a:avLst/>
              <a:gdLst/>
              <a:ahLst/>
              <a:cxnLst/>
              <a:rect l="l" t="t" r="r" b="b"/>
              <a:pathLst>
                <a:path w="5308" h="3361" extrusionOk="0">
                  <a:moveTo>
                    <a:pt x="1" y="0"/>
                  </a:moveTo>
                  <a:lnTo>
                    <a:pt x="580" y="3361"/>
                  </a:lnTo>
                  <a:lnTo>
                    <a:pt x="5308" y="3361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93;p91">
              <a:extLst>
                <a:ext uri="{FF2B5EF4-FFF2-40B4-BE49-F238E27FC236}">
                  <a16:creationId xmlns:a16="http://schemas.microsoft.com/office/drawing/2014/main" id="{2C3124CE-88BC-4CAA-A8BC-948E253EDB71}"/>
                </a:ext>
              </a:extLst>
            </p:cNvPr>
            <p:cNvSpPr/>
            <p:nvPr/>
          </p:nvSpPr>
          <p:spPr>
            <a:xfrm>
              <a:off x="2213404" y="1560171"/>
              <a:ext cx="68961" cy="96133"/>
            </a:xfrm>
            <a:custGeom>
              <a:avLst/>
              <a:gdLst/>
              <a:ahLst/>
              <a:cxnLst/>
              <a:rect l="l" t="t" r="r" b="b"/>
              <a:pathLst>
                <a:path w="2411" h="3361" extrusionOk="0">
                  <a:moveTo>
                    <a:pt x="2411" y="0"/>
                  </a:moveTo>
                  <a:lnTo>
                    <a:pt x="1" y="580"/>
                  </a:lnTo>
                  <a:lnTo>
                    <a:pt x="1" y="3361"/>
                  </a:lnTo>
                  <a:lnTo>
                    <a:pt x="2411" y="3361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94;p91">
              <a:extLst>
                <a:ext uri="{FF2B5EF4-FFF2-40B4-BE49-F238E27FC236}">
                  <a16:creationId xmlns:a16="http://schemas.microsoft.com/office/drawing/2014/main" id="{9F791529-8A40-47AE-9F1F-7FE66F21BC2F}"/>
                </a:ext>
              </a:extLst>
            </p:cNvPr>
            <p:cNvSpPr/>
            <p:nvPr/>
          </p:nvSpPr>
          <p:spPr>
            <a:xfrm>
              <a:off x="2469930" y="1479944"/>
              <a:ext cx="152480" cy="96819"/>
            </a:xfrm>
            <a:custGeom>
              <a:avLst/>
              <a:gdLst/>
              <a:ahLst/>
              <a:cxnLst/>
              <a:rect l="l" t="t" r="r" b="b"/>
              <a:pathLst>
                <a:path w="5331" h="3385" extrusionOk="0">
                  <a:moveTo>
                    <a:pt x="1" y="1"/>
                  </a:moveTo>
                  <a:lnTo>
                    <a:pt x="580" y="3385"/>
                  </a:lnTo>
                  <a:lnTo>
                    <a:pt x="5331" y="3385"/>
                  </a:lnTo>
                  <a:lnTo>
                    <a:pt x="5331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95;p91">
              <a:extLst>
                <a:ext uri="{FF2B5EF4-FFF2-40B4-BE49-F238E27FC236}">
                  <a16:creationId xmlns:a16="http://schemas.microsoft.com/office/drawing/2014/main" id="{387309DE-66D4-4E32-9CC7-5D5F6DBD24F6}"/>
                </a:ext>
              </a:extLst>
            </p:cNvPr>
            <p:cNvSpPr/>
            <p:nvPr/>
          </p:nvSpPr>
          <p:spPr>
            <a:xfrm>
              <a:off x="2334702" y="1479944"/>
              <a:ext cx="151822" cy="96819"/>
            </a:xfrm>
            <a:custGeom>
              <a:avLst/>
              <a:gdLst/>
              <a:ahLst/>
              <a:cxnLst/>
              <a:rect l="l" t="t" r="r" b="b"/>
              <a:pathLst>
                <a:path w="5308" h="3385" extrusionOk="0">
                  <a:moveTo>
                    <a:pt x="1" y="1"/>
                  </a:moveTo>
                  <a:lnTo>
                    <a:pt x="488" y="3385"/>
                  </a:lnTo>
                  <a:lnTo>
                    <a:pt x="5308" y="3385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96;p91">
              <a:extLst>
                <a:ext uri="{FF2B5EF4-FFF2-40B4-BE49-F238E27FC236}">
                  <a16:creationId xmlns:a16="http://schemas.microsoft.com/office/drawing/2014/main" id="{185BD048-433E-4677-899A-B9A02BA746AE}"/>
                </a:ext>
              </a:extLst>
            </p:cNvPr>
            <p:cNvSpPr/>
            <p:nvPr/>
          </p:nvSpPr>
          <p:spPr>
            <a:xfrm>
              <a:off x="2213404" y="1479944"/>
              <a:ext cx="135261" cy="96819"/>
            </a:xfrm>
            <a:custGeom>
              <a:avLst/>
              <a:gdLst/>
              <a:ahLst/>
              <a:cxnLst/>
              <a:rect l="l" t="t" r="r" b="b"/>
              <a:pathLst>
                <a:path w="4729" h="3385" extrusionOk="0">
                  <a:moveTo>
                    <a:pt x="4729" y="1"/>
                  </a:moveTo>
                  <a:lnTo>
                    <a:pt x="1" y="488"/>
                  </a:lnTo>
                  <a:lnTo>
                    <a:pt x="1" y="3385"/>
                  </a:lnTo>
                  <a:lnTo>
                    <a:pt x="4729" y="3385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97;p91">
              <a:extLst>
                <a:ext uri="{FF2B5EF4-FFF2-40B4-BE49-F238E27FC236}">
                  <a16:creationId xmlns:a16="http://schemas.microsoft.com/office/drawing/2014/main" id="{307FF1DE-E826-45F8-9890-05F542B90787}"/>
                </a:ext>
              </a:extLst>
            </p:cNvPr>
            <p:cNvSpPr/>
            <p:nvPr/>
          </p:nvSpPr>
          <p:spPr>
            <a:xfrm>
              <a:off x="2536228" y="1397114"/>
              <a:ext cx="86179" cy="96791"/>
            </a:xfrm>
            <a:custGeom>
              <a:avLst/>
              <a:gdLst/>
              <a:ahLst/>
              <a:cxnLst/>
              <a:rect l="l" t="t" r="r" b="b"/>
              <a:pathLst>
                <a:path w="3013" h="3384" extrusionOk="0">
                  <a:moveTo>
                    <a:pt x="0" y="0"/>
                  </a:moveTo>
                  <a:lnTo>
                    <a:pt x="579" y="3384"/>
                  </a:lnTo>
                  <a:lnTo>
                    <a:pt x="3013" y="3384"/>
                  </a:lnTo>
                  <a:lnTo>
                    <a:pt x="3013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98;p91">
              <a:extLst>
                <a:ext uri="{FF2B5EF4-FFF2-40B4-BE49-F238E27FC236}">
                  <a16:creationId xmlns:a16="http://schemas.microsoft.com/office/drawing/2014/main" id="{9402FAF6-1001-4EBB-8971-A332A49A53A7}"/>
                </a:ext>
              </a:extLst>
            </p:cNvPr>
            <p:cNvSpPr/>
            <p:nvPr/>
          </p:nvSpPr>
          <p:spPr>
            <a:xfrm>
              <a:off x="2401001" y="1397114"/>
              <a:ext cx="151822" cy="96791"/>
            </a:xfrm>
            <a:custGeom>
              <a:avLst/>
              <a:gdLst/>
              <a:ahLst/>
              <a:cxnLst/>
              <a:rect l="l" t="t" r="r" b="b"/>
              <a:pathLst>
                <a:path w="5308" h="3384" extrusionOk="0">
                  <a:moveTo>
                    <a:pt x="0" y="0"/>
                  </a:moveTo>
                  <a:lnTo>
                    <a:pt x="580" y="3384"/>
                  </a:lnTo>
                  <a:lnTo>
                    <a:pt x="5307" y="3384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99;p91">
              <a:extLst>
                <a:ext uri="{FF2B5EF4-FFF2-40B4-BE49-F238E27FC236}">
                  <a16:creationId xmlns:a16="http://schemas.microsoft.com/office/drawing/2014/main" id="{77BCB6BE-6339-4DDB-9BD2-F854B3069200}"/>
                </a:ext>
              </a:extLst>
            </p:cNvPr>
            <p:cNvSpPr/>
            <p:nvPr/>
          </p:nvSpPr>
          <p:spPr>
            <a:xfrm>
              <a:off x="2265773" y="1397114"/>
              <a:ext cx="151822" cy="96791"/>
            </a:xfrm>
            <a:custGeom>
              <a:avLst/>
              <a:gdLst/>
              <a:ahLst/>
              <a:cxnLst/>
              <a:rect l="l" t="t" r="r" b="b"/>
              <a:pathLst>
                <a:path w="5308" h="3384" extrusionOk="0">
                  <a:moveTo>
                    <a:pt x="1" y="0"/>
                  </a:moveTo>
                  <a:lnTo>
                    <a:pt x="580" y="3384"/>
                  </a:lnTo>
                  <a:lnTo>
                    <a:pt x="5308" y="338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00;p91">
              <a:extLst>
                <a:ext uri="{FF2B5EF4-FFF2-40B4-BE49-F238E27FC236}">
                  <a16:creationId xmlns:a16="http://schemas.microsoft.com/office/drawing/2014/main" id="{73EC2CFC-B409-421C-993A-2720F007BF40}"/>
                </a:ext>
              </a:extLst>
            </p:cNvPr>
            <p:cNvSpPr/>
            <p:nvPr/>
          </p:nvSpPr>
          <p:spPr>
            <a:xfrm>
              <a:off x="2213404" y="1397114"/>
              <a:ext cx="68961" cy="96791"/>
            </a:xfrm>
            <a:custGeom>
              <a:avLst/>
              <a:gdLst/>
              <a:ahLst/>
              <a:cxnLst/>
              <a:rect l="l" t="t" r="r" b="b"/>
              <a:pathLst>
                <a:path w="2411" h="3384" extrusionOk="0">
                  <a:moveTo>
                    <a:pt x="2411" y="0"/>
                  </a:moveTo>
                  <a:lnTo>
                    <a:pt x="1" y="579"/>
                  </a:lnTo>
                  <a:lnTo>
                    <a:pt x="1" y="3384"/>
                  </a:lnTo>
                  <a:lnTo>
                    <a:pt x="2411" y="338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01;p91">
              <a:extLst>
                <a:ext uri="{FF2B5EF4-FFF2-40B4-BE49-F238E27FC236}">
                  <a16:creationId xmlns:a16="http://schemas.microsoft.com/office/drawing/2014/main" id="{678A15E6-D8E3-4033-85CD-05627CA4F3E9}"/>
                </a:ext>
              </a:extLst>
            </p:cNvPr>
            <p:cNvSpPr/>
            <p:nvPr/>
          </p:nvSpPr>
          <p:spPr>
            <a:xfrm>
              <a:off x="2469930" y="1333475"/>
              <a:ext cx="152480" cy="80230"/>
            </a:xfrm>
            <a:custGeom>
              <a:avLst/>
              <a:gdLst/>
              <a:ahLst/>
              <a:cxnLst/>
              <a:rect l="l" t="t" r="r" b="b"/>
              <a:pathLst>
                <a:path w="5331" h="2805" extrusionOk="0">
                  <a:moveTo>
                    <a:pt x="580" y="0"/>
                  </a:moveTo>
                  <a:lnTo>
                    <a:pt x="1" y="1344"/>
                  </a:lnTo>
                  <a:lnTo>
                    <a:pt x="580" y="2804"/>
                  </a:lnTo>
                  <a:lnTo>
                    <a:pt x="5331" y="280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702;p91">
              <a:extLst>
                <a:ext uri="{FF2B5EF4-FFF2-40B4-BE49-F238E27FC236}">
                  <a16:creationId xmlns:a16="http://schemas.microsoft.com/office/drawing/2014/main" id="{286E2D1D-D747-4D00-A36A-D9C1C0F0F2FC}"/>
                </a:ext>
              </a:extLst>
            </p:cNvPr>
            <p:cNvSpPr/>
            <p:nvPr/>
          </p:nvSpPr>
          <p:spPr>
            <a:xfrm>
              <a:off x="2334702" y="1333475"/>
              <a:ext cx="151822" cy="80230"/>
            </a:xfrm>
            <a:custGeom>
              <a:avLst/>
              <a:gdLst/>
              <a:ahLst/>
              <a:cxnLst/>
              <a:rect l="l" t="t" r="r" b="b"/>
              <a:pathLst>
                <a:path w="5308" h="2805" extrusionOk="0">
                  <a:moveTo>
                    <a:pt x="488" y="0"/>
                  </a:moveTo>
                  <a:lnTo>
                    <a:pt x="1" y="1344"/>
                  </a:lnTo>
                  <a:lnTo>
                    <a:pt x="488" y="2804"/>
                  </a:lnTo>
                  <a:lnTo>
                    <a:pt x="5308" y="280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703;p91">
              <a:extLst>
                <a:ext uri="{FF2B5EF4-FFF2-40B4-BE49-F238E27FC236}">
                  <a16:creationId xmlns:a16="http://schemas.microsoft.com/office/drawing/2014/main" id="{6FF88EB0-630D-4F86-8C88-17255907FE95}"/>
                </a:ext>
              </a:extLst>
            </p:cNvPr>
            <p:cNvSpPr/>
            <p:nvPr/>
          </p:nvSpPr>
          <p:spPr>
            <a:xfrm>
              <a:off x="2213404" y="1333475"/>
              <a:ext cx="135261" cy="80230"/>
            </a:xfrm>
            <a:custGeom>
              <a:avLst/>
              <a:gdLst/>
              <a:ahLst/>
              <a:cxnLst/>
              <a:rect l="l" t="t" r="r" b="b"/>
              <a:pathLst>
                <a:path w="4729" h="2805" extrusionOk="0">
                  <a:moveTo>
                    <a:pt x="1" y="0"/>
                  </a:moveTo>
                  <a:lnTo>
                    <a:pt x="1" y="2804"/>
                  </a:lnTo>
                  <a:lnTo>
                    <a:pt x="4729" y="2804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359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73"/>
          <p:cNvGrpSpPr/>
          <p:nvPr/>
        </p:nvGrpSpPr>
        <p:grpSpPr>
          <a:xfrm>
            <a:off x="5784330" y="1925254"/>
            <a:ext cx="737100" cy="737100"/>
            <a:chOff x="991075" y="1881675"/>
            <a:chExt cx="737100" cy="737100"/>
          </a:xfrm>
        </p:grpSpPr>
        <p:sp>
          <p:nvSpPr>
            <p:cNvPr id="1539" name="Google Shape;1539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73"/>
          <p:cNvGrpSpPr/>
          <p:nvPr/>
        </p:nvGrpSpPr>
        <p:grpSpPr>
          <a:xfrm>
            <a:off x="2595052" y="1929621"/>
            <a:ext cx="737100" cy="7371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4299364" y="1921893"/>
            <a:ext cx="737100" cy="7371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/ESTRUCTURA DE INFORMACIÓN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8" name="Google Shape;1548;p73"/>
          <p:cNvSpPr txBox="1"/>
          <p:nvPr/>
        </p:nvSpPr>
        <p:spPr>
          <a:xfrm>
            <a:off x="843053" y="287668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/CLASES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9" name="Google Shape;1549;p73"/>
          <p:cNvSpPr txBox="1"/>
          <p:nvPr/>
        </p:nvSpPr>
        <p:spPr>
          <a:xfrm>
            <a:off x="859913" y="3355403"/>
            <a:ext cx="1218311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Creacion de Clases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0" name="Google Shape;1550;p73"/>
          <p:cNvSpPr txBox="1"/>
          <p:nvPr/>
        </p:nvSpPr>
        <p:spPr>
          <a:xfrm>
            <a:off x="2119537" y="2864863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/INFORMACION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1" name="Google Shape;1551;p73"/>
          <p:cNvSpPr txBox="1"/>
          <p:nvPr/>
        </p:nvSpPr>
        <p:spPr>
          <a:xfrm>
            <a:off x="2348808" y="3401043"/>
            <a:ext cx="1367592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Llenado de Informacion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2" name="Google Shape;1552;p73"/>
          <p:cNvSpPr txBox="1"/>
          <p:nvPr/>
        </p:nvSpPr>
        <p:spPr>
          <a:xfrm>
            <a:off x="3961928" y="285919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/DATAFRAME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3" name="Google Shape;1553;p73"/>
          <p:cNvSpPr txBox="1"/>
          <p:nvPr/>
        </p:nvSpPr>
        <p:spPr>
          <a:xfrm>
            <a:off x="3933631" y="3355403"/>
            <a:ext cx="18450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Almacenamiento de informacion en el Dataframe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4" name="Google Shape;1554;p73"/>
          <p:cNvSpPr txBox="1"/>
          <p:nvPr/>
        </p:nvSpPr>
        <p:spPr>
          <a:xfrm>
            <a:off x="5708122" y="2869729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/DATOS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5" name="Google Shape;1555;p73"/>
          <p:cNvSpPr txBox="1"/>
          <p:nvPr/>
        </p:nvSpPr>
        <p:spPr>
          <a:xfrm>
            <a:off x="5708122" y="3365936"/>
            <a:ext cx="1490793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Manipulacion de datos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6" name="Google Shape;1586;p73"/>
          <p:cNvCxnSpPr>
            <a:cxnSpLocks/>
          </p:cNvCxnSpPr>
          <p:nvPr/>
        </p:nvCxnSpPr>
        <p:spPr>
          <a:xfrm>
            <a:off x="1862400" y="2289616"/>
            <a:ext cx="351342" cy="1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87" name="Google Shape;1587;p73"/>
          <p:cNvGrpSpPr/>
          <p:nvPr/>
        </p:nvGrpSpPr>
        <p:grpSpPr>
          <a:xfrm>
            <a:off x="4465054" y="2112122"/>
            <a:ext cx="405719" cy="356642"/>
            <a:chOff x="4798486" y="3178164"/>
            <a:chExt cx="405719" cy="356642"/>
          </a:xfrm>
        </p:grpSpPr>
        <p:sp>
          <p:nvSpPr>
            <p:cNvPr id="1588" name="Google Shape;1588;p73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3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3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3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73"/>
          <p:cNvGrpSpPr/>
          <p:nvPr/>
        </p:nvGrpSpPr>
        <p:grpSpPr>
          <a:xfrm>
            <a:off x="2759101" y="2094998"/>
            <a:ext cx="409003" cy="406345"/>
            <a:chOff x="2213404" y="2545811"/>
            <a:chExt cx="409003" cy="406345"/>
          </a:xfrm>
        </p:grpSpPr>
        <p:sp>
          <p:nvSpPr>
            <p:cNvPr id="1611" name="Google Shape;1611;p73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73"/>
          <p:cNvGrpSpPr/>
          <p:nvPr/>
        </p:nvGrpSpPr>
        <p:grpSpPr>
          <a:xfrm>
            <a:off x="965605" y="1929947"/>
            <a:ext cx="737100" cy="7371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73"/>
          <p:cNvGrpSpPr/>
          <p:nvPr/>
        </p:nvGrpSpPr>
        <p:grpSpPr>
          <a:xfrm>
            <a:off x="1131576" y="2120174"/>
            <a:ext cx="409037" cy="356645"/>
            <a:chOff x="8245271" y="3178164"/>
            <a:chExt cx="409037" cy="356645"/>
          </a:xfrm>
        </p:grpSpPr>
        <p:sp>
          <p:nvSpPr>
            <p:cNvPr id="1629" name="Google Shape;1629;p73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35" name="Google Shape;1635;p73"/>
          <p:cNvCxnSpPr>
            <a:cxnSpLocks/>
          </p:cNvCxnSpPr>
          <p:nvPr/>
        </p:nvCxnSpPr>
        <p:spPr>
          <a:xfrm>
            <a:off x="3468636" y="2304898"/>
            <a:ext cx="42585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36" name="Google Shape;1636;p73"/>
          <p:cNvCxnSpPr>
            <a:cxnSpLocks/>
          </p:cNvCxnSpPr>
          <p:nvPr/>
        </p:nvCxnSpPr>
        <p:spPr>
          <a:xfrm>
            <a:off x="5114878" y="2296749"/>
            <a:ext cx="5126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7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544;p73">
            <a:extLst>
              <a:ext uri="{FF2B5EF4-FFF2-40B4-BE49-F238E27FC236}">
                <a16:creationId xmlns:a16="http://schemas.microsoft.com/office/drawing/2014/main" id="{2EAE83C5-E0AA-4155-86E7-C86CB9AAA96E}"/>
              </a:ext>
            </a:extLst>
          </p:cNvPr>
          <p:cNvGrpSpPr/>
          <p:nvPr/>
        </p:nvGrpSpPr>
        <p:grpSpPr>
          <a:xfrm>
            <a:off x="7287956" y="1946529"/>
            <a:ext cx="737100" cy="737100"/>
            <a:chOff x="991075" y="1881675"/>
            <a:chExt cx="737100" cy="737100"/>
          </a:xfrm>
        </p:grpSpPr>
        <p:sp>
          <p:nvSpPr>
            <p:cNvPr id="113" name="Google Shape;1545;p73">
              <a:extLst>
                <a:ext uri="{FF2B5EF4-FFF2-40B4-BE49-F238E27FC236}">
                  <a16:creationId xmlns:a16="http://schemas.microsoft.com/office/drawing/2014/main" id="{7CA1EDA5-992D-4E17-AA5E-48B4C1623A08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6;p73">
              <a:extLst>
                <a:ext uri="{FF2B5EF4-FFF2-40B4-BE49-F238E27FC236}">
                  <a16:creationId xmlns:a16="http://schemas.microsoft.com/office/drawing/2014/main" id="{8AD0400D-A142-4AB4-BF2A-5B6A68D24494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552;p73">
            <a:extLst>
              <a:ext uri="{FF2B5EF4-FFF2-40B4-BE49-F238E27FC236}">
                <a16:creationId xmlns:a16="http://schemas.microsoft.com/office/drawing/2014/main" id="{EA951087-2902-4082-8D5E-F76A066ADD1F}"/>
              </a:ext>
            </a:extLst>
          </p:cNvPr>
          <p:cNvSpPr txBox="1"/>
          <p:nvPr/>
        </p:nvSpPr>
        <p:spPr>
          <a:xfrm>
            <a:off x="7087576" y="2876688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/REPORTE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553;p73">
            <a:extLst>
              <a:ext uri="{FF2B5EF4-FFF2-40B4-BE49-F238E27FC236}">
                <a16:creationId xmlns:a16="http://schemas.microsoft.com/office/drawing/2014/main" id="{447B640F-1E00-4A5B-961D-0875936FAF9A}"/>
              </a:ext>
            </a:extLst>
          </p:cNvPr>
          <p:cNvSpPr txBox="1"/>
          <p:nvPr/>
        </p:nvSpPr>
        <p:spPr>
          <a:xfrm>
            <a:off x="7243649" y="3483561"/>
            <a:ext cx="1151100" cy="38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Generar </a:t>
            </a:r>
            <a:b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Reporte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40" name="Google Shape;1636;p73">
            <a:extLst>
              <a:ext uri="{FF2B5EF4-FFF2-40B4-BE49-F238E27FC236}">
                <a16:creationId xmlns:a16="http://schemas.microsoft.com/office/drawing/2014/main" id="{DF772079-4179-4DD3-8A84-5FE86CEF936F}"/>
              </a:ext>
            </a:extLst>
          </p:cNvPr>
          <p:cNvCxnSpPr>
            <a:cxnSpLocks/>
          </p:cNvCxnSpPr>
          <p:nvPr/>
        </p:nvCxnSpPr>
        <p:spPr>
          <a:xfrm>
            <a:off x="6686291" y="2293398"/>
            <a:ext cx="5126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3" name="Google Shape;4286;p91">
            <a:extLst>
              <a:ext uri="{FF2B5EF4-FFF2-40B4-BE49-F238E27FC236}">
                <a16:creationId xmlns:a16="http://schemas.microsoft.com/office/drawing/2014/main" id="{50E5121F-8A47-428F-B623-748145F010C0}"/>
              </a:ext>
            </a:extLst>
          </p:cNvPr>
          <p:cNvGrpSpPr/>
          <p:nvPr/>
        </p:nvGrpSpPr>
        <p:grpSpPr>
          <a:xfrm>
            <a:off x="7484562" y="2122420"/>
            <a:ext cx="355125" cy="355102"/>
            <a:chOff x="4798486" y="3758147"/>
            <a:chExt cx="409036" cy="409009"/>
          </a:xfrm>
        </p:grpSpPr>
        <p:sp>
          <p:nvSpPr>
            <p:cNvPr id="144" name="Google Shape;4287;p91">
              <a:extLst>
                <a:ext uri="{FF2B5EF4-FFF2-40B4-BE49-F238E27FC236}">
                  <a16:creationId xmlns:a16="http://schemas.microsoft.com/office/drawing/2014/main" id="{7B3A8D23-51F0-4B5C-95EF-4198C97731F1}"/>
                </a:ext>
              </a:extLst>
            </p:cNvPr>
            <p:cNvSpPr/>
            <p:nvPr/>
          </p:nvSpPr>
          <p:spPr>
            <a:xfrm>
              <a:off x="5011280" y="3758147"/>
              <a:ext cx="196242" cy="110720"/>
            </a:xfrm>
            <a:custGeom>
              <a:avLst/>
              <a:gdLst/>
              <a:ahLst/>
              <a:cxnLst/>
              <a:rect l="l" t="t" r="r" b="b"/>
              <a:pathLst>
                <a:path w="6861" h="3871" extrusionOk="0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88;p91">
              <a:extLst>
                <a:ext uri="{FF2B5EF4-FFF2-40B4-BE49-F238E27FC236}">
                  <a16:creationId xmlns:a16="http://schemas.microsoft.com/office/drawing/2014/main" id="{AE76C11D-745F-4122-A97E-A9976E4A8932}"/>
                </a:ext>
              </a:extLst>
            </p:cNvPr>
            <p:cNvSpPr/>
            <p:nvPr/>
          </p:nvSpPr>
          <p:spPr>
            <a:xfrm>
              <a:off x="4850855" y="3758147"/>
              <a:ext cx="177021" cy="110720"/>
            </a:xfrm>
            <a:custGeom>
              <a:avLst/>
              <a:gdLst/>
              <a:ahLst/>
              <a:cxnLst/>
              <a:rect l="l" t="t" r="r" b="b"/>
              <a:pathLst>
                <a:path w="6189" h="3871" extrusionOk="0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89;p91">
              <a:extLst>
                <a:ext uri="{FF2B5EF4-FFF2-40B4-BE49-F238E27FC236}">
                  <a16:creationId xmlns:a16="http://schemas.microsoft.com/office/drawing/2014/main" id="{8440E4DE-4DF3-4313-AC89-C76958352CE3}"/>
                </a:ext>
              </a:extLst>
            </p:cNvPr>
            <p:cNvSpPr/>
            <p:nvPr/>
          </p:nvSpPr>
          <p:spPr>
            <a:xfrm>
              <a:off x="5011280" y="3852275"/>
              <a:ext cx="196242" cy="196213"/>
            </a:xfrm>
            <a:custGeom>
              <a:avLst/>
              <a:gdLst/>
              <a:ahLst/>
              <a:cxnLst/>
              <a:rect l="l" t="t" r="r" b="b"/>
              <a:pathLst>
                <a:path w="6861" h="6860" extrusionOk="0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90;p91">
              <a:extLst>
                <a:ext uri="{FF2B5EF4-FFF2-40B4-BE49-F238E27FC236}">
                  <a16:creationId xmlns:a16="http://schemas.microsoft.com/office/drawing/2014/main" id="{C1BB6600-496E-49D5-BD9F-26C6255D9866}"/>
                </a:ext>
              </a:extLst>
            </p:cNvPr>
            <p:cNvSpPr/>
            <p:nvPr/>
          </p:nvSpPr>
          <p:spPr>
            <a:xfrm>
              <a:off x="4850855" y="3852275"/>
              <a:ext cx="177021" cy="196213"/>
            </a:xfrm>
            <a:custGeom>
              <a:avLst/>
              <a:gdLst/>
              <a:ahLst/>
              <a:cxnLst/>
              <a:rect l="l" t="t" r="r" b="b"/>
              <a:pathLst>
                <a:path w="6189" h="6860" extrusionOk="0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91;p91">
              <a:extLst>
                <a:ext uri="{FF2B5EF4-FFF2-40B4-BE49-F238E27FC236}">
                  <a16:creationId xmlns:a16="http://schemas.microsoft.com/office/drawing/2014/main" id="{A247E77E-680A-4B59-9791-7EF4AD36FA02}"/>
                </a:ext>
              </a:extLst>
            </p:cNvPr>
            <p:cNvSpPr/>
            <p:nvPr/>
          </p:nvSpPr>
          <p:spPr>
            <a:xfrm>
              <a:off x="4886664" y="3793928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92;p91">
              <a:extLst>
                <a:ext uri="{FF2B5EF4-FFF2-40B4-BE49-F238E27FC236}">
                  <a16:creationId xmlns:a16="http://schemas.microsoft.com/office/drawing/2014/main" id="{EFADBC26-4768-498D-9B87-2A9C40AD1963}"/>
                </a:ext>
              </a:extLst>
            </p:cNvPr>
            <p:cNvSpPr/>
            <p:nvPr/>
          </p:nvSpPr>
          <p:spPr>
            <a:xfrm>
              <a:off x="4939033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93;p91">
              <a:extLst>
                <a:ext uri="{FF2B5EF4-FFF2-40B4-BE49-F238E27FC236}">
                  <a16:creationId xmlns:a16="http://schemas.microsoft.com/office/drawing/2014/main" id="{C7D0F90E-DD26-4124-9C4A-4E0533A96286}"/>
                </a:ext>
              </a:extLst>
            </p:cNvPr>
            <p:cNvSpPr/>
            <p:nvPr/>
          </p:nvSpPr>
          <p:spPr>
            <a:xfrm>
              <a:off x="4988742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94;p91">
              <a:extLst>
                <a:ext uri="{FF2B5EF4-FFF2-40B4-BE49-F238E27FC236}">
                  <a16:creationId xmlns:a16="http://schemas.microsoft.com/office/drawing/2014/main" id="{39254088-544F-4C09-BDA1-76445E9B796E}"/>
                </a:ext>
              </a:extLst>
            </p:cNvPr>
            <p:cNvSpPr/>
            <p:nvPr/>
          </p:nvSpPr>
          <p:spPr>
            <a:xfrm>
              <a:off x="4961571" y="3876787"/>
              <a:ext cx="192924" cy="108089"/>
            </a:xfrm>
            <a:custGeom>
              <a:avLst/>
              <a:gdLst/>
              <a:ahLst/>
              <a:cxnLst/>
              <a:rect l="l" t="t" r="r" b="b"/>
              <a:pathLst>
                <a:path w="6745" h="3779" extrusionOk="0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4295;p91">
              <a:extLst>
                <a:ext uri="{FF2B5EF4-FFF2-40B4-BE49-F238E27FC236}">
                  <a16:creationId xmlns:a16="http://schemas.microsoft.com/office/drawing/2014/main" id="{7EDD5526-E6CD-4405-9BF3-FE1407C31AEE}"/>
                </a:ext>
              </a:extLst>
            </p:cNvPr>
            <p:cNvSpPr/>
            <p:nvPr/>
          </p:nvSpPr>
          <p:spPr>
            <a:xfrm>
              <a:off x="4798486" y="3876787"/>
              <a:ext cx="179681" cy="108089"/>
            </a:xfrm>
            <a:custGeom>
              <a:avLst/>
              <a:gdLst/>
              <a:ahLst/>
              <a:cxnLst/>
              <a:rect l="l" t="t" r="r" b="b"/>
              <a:pathLst>
                <a:path w="6282" h="3779" extrusionOk="0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96;p91">
              <a:extLst>
                <a:ext uri="{FF2B5EF4-FFF2-40B4-BE49-F238E27FC236}">
                  <a16:creationId xmlns:a16="http://schemas.microsoft.com/office/drawing/2014/main" id="{B53C320A-B923-4F2B-9E2E-9BB96DA7B519}"/>
                </a:ext>
              </a:extLst>
            </p:cNvPr>
            <p:cNvSpPr/>
            <p:nvPr/>
          </p:nvSpPr>
          <p:spPr>
            <a:xfrm>
              <a:off x="4961571" y="3970915"/>
              <a:ext cx="192924" cy="196242"/>
            </a:xfrm>
            <a:custGeom>
              <a:avLst/>
              <a:gdLst/>
              <a:ahLst/>
              <a:cxnLst/>
              <a:rect l="l" t="t" r="r" b="b"/>
              <a:pathLst>
                <a:path w="6745" h="6861" extrusionOk="0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97;p91">
              <a:extLst>
                <a:ext uri="{FF2B5EF4-FFF2-40B4-BE49-F238E27FC236}">
                  <a16:creationId xmlns:a16="http://schemas.microsoft.com/office/drawing/2014/main" id="{5ECFA51C-3DC9-472E-B8FC-795BC3C7EBCF}"/>
                </a:ext>
              </a:extLst>
            </p:cNvPr>
            <p:cNvSpPr/>
            <p:nvPr/>
          </p:nvSpPr>
          <p:spPr>
            <a:xfrm>
              <a:off x="4798486" y="3970915"/>
              <a:ext cx="179681" cy="196242"/>
            </a:xfrm>
            <a:custGeom>
              <a:avLst/>
              <a:gdLst/>
              <a:ahLst/>
              <a:cxnLst/>
              <a:rect l="l" t="t" r="r" b="b"/>
              <a:pathLst>
                <a:path w="6282" h="6861" extrusionOk="0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98;p91">
              <a:extLst>
                <a:ext uri="{FF2B5EF4-FFF2-40B4-BE49-F238E27FC236}">
                  <a16:creationId xmlns:a16="http://schemas.microsoft.com/office/drawing/2014/main" id="{27EC45DA-591C-4B0C-B4D5-A460A393469B}"/>
                </a:ext>
              </a:extLst>
            </p:cNvPr>
            <p:cNvSpPr/>
            <p:nvPr/>
          </p:nvSpPr>
          <p:spPr>
            <a:xfrm>
              <a:off x="4836955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99;p91">
              <a:extLst>
                <a:ext uri="{FF2B5EF4-FFF2-40B4-BE49-F238E27FC236}">
                  <a16:creationId xmlns:a16="http://schemas.microsoft.com/office/drawing/2014/main" id="{8DDA2BE7-FE44-475A-B967-058048BA38DD}"/>
                </a:ext>
              </a:extLst>
            </p:cNvPr>
            <p:cNvSpPr/>
            <p:nvPr/>
          </p:nvSpPr>
          <p:spPr>
            <a:xfrm>
              <a:off x="4886664" y="3909936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00;p91">
              <a:extLst>
                <a:ext uri="{FF2B5EF4-FFF2-40B4-BE49-F238E27FC236}">
                  <a16:creationId xmlns:a16="http://schemas.microsoft.com/office/drawing/2014/main" id="{75C55994-B862-4E5E-9DFE-49ECCBCB52B7}"/>
                </a:ext>
              </a:extLst>
            </p:cNvPr>
            <p:cNvSpPr/>
            <p:nvPr/>
          </p:nvSpPr>
          <p:spPr>
            <a:xfrm>
              <a:off x="4939033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01;p91">
              <a:extLst>
                <a:ext uri="{FF2B5EF4-FFF2-40B4-BE49-F238E27FC236}">
                  <a16:creationId xmlns:a16="http://schemas.microsoft.com/office/drawing/2014/main" id="{F2BCB0DF-785F-4B7E-A0B5-500052AEB50E}"/>
                </a:ext>
              </a:extLst>
            </p:cNvPr>
            <p:cNvSpPr/>
            <p:nvPr/>
          </p:nvSpPr>
          <p:spPr>
            <a:xfrm>
              <a:off x="4988742" y="4056433"/>
              <a:ext cx="129941" cy="22539"/>
            </a:xfrm>
            <a:custGeom>
              <a:avLst/>
              <a:gdLst/>
              <a:ahLst/>
              <a:cxnLst/>
              <a:rect l="l" t="t" r="r" b="b"/>
              <a:pathLst>
                <a:path w="454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02;p91">
              <a:extLst>
                <a:ext uri="{FF2B5EF4-FFF2-40B4-BE49-F238E27FC236}">
                  <a16:creationId xmlns:a16="http://schemas.microsoft.com/office/drawing/2014/main" id="{9981E380-918C-481C-8BF2-2DDF8CE2EF76}"/>
                </a:ext>
              </a:extLst>
            </p:cNvPr>
            <p:cNvSpPr/>
            <p:nvPr/>
          </p:nvSpPr>
          <p:spPr>
            <a:xfrm>
              <a:off x="4836955" y="4056433"/>
              <a:ext cx="127281" cy="22539"/>
            </a:xfrm>
            <a:custGeom>
              <a:avLst/>
              <a:gdLst/>
              <a:ahLst/>
              <a:cxnLst/>
              <a:rect l="l" t="t" r="r" b="b"/>
              <a:pathLst>
                <a:path w="4450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03;p91">
              <a:extLst>
                <a:ext uri="{FF2B5EF4-FFF2-40B4-BE49-F238E27FC236}">
                  <a16:creationId xmlns:a16="http://schemas.microsoft.com/office/drawing/2014/main" id="{3FAF9A3C-B3FB-4035-8DE2-1FDC0BC4023A}"/>
                </a:ext>
              </a:extLst>
            </p:cNvPr>
            <p:cNvSpPr/>
            <p:nvPr/>
          </p:nvSpPr>
          <p:spPr>
            <a:xfrm>
              <a:off x="4836955" y="4004064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04;p91">
              <a:extLst>
                <a:ext uri="{FF2B5EF4-FFF2-40B4-BE49-F238E27FC236}">
                  <a16:creationId xmlns:a16="http://schemas.microsoft.com/office/drawing/2014/main" id="{2081D81A-6066-453B-84A1-5B288F58BC05}"/>
                </a:ext>
              </a:extLst>
            </p:cNvPr>
            <p:cNvSpPr/>
            <p:nvPr/>
          </p:nvSpPr>
          <p:spPr>
            <a:xfrm>
              <a:off x="5074919" y="4004064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05;p91">
              <a:extLst>
                <a:ext uri="{FF2B5EF4-FFF2-40B4-BE49-F238E27FC236}">
                  <a16:creationId xmlns:a16="http://schemas.microsoft.com/office/drawing/2014/main" id="{08AE770D-1236-4EBA-9E83-7650D1F5CC71}"/>
                </a:ext>
              </a:extLst>
            </p:cNvPr>
            <p:cNvSpPr/>
            <p:nvPr/>
          </p:nvSpPr>
          <p:spPr>
            <a:xfrm>
              <a:off x="4836955" y="4106143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06;p91">
              <a:extLst>
                <a:ext uri="{FF2B5EF4-FFF2-40B4-BE49-F238E27FC236}">
                  <a16:creationId xmlns:a16="http://schemas.microsoft.com/office/drawing/2014/main" id="{88904B61-9A3D-48BA-A418-6E560089F2DA}"/>
                </a:ext>
              </a:extLst>
            </p:cNvPr>
            <p:cNvSpPr/>
            <p:nvPr/>
          </p:nvSpPr>
          <p:spPr>
            <a:xfrm>
              <a:off x="5074919" y="4106143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07;p91">
              <a:extLst>
                <a:ext uri="{FF2B5EF4-FFF2-40B4-BE49-F238E27FC236}">
                  <a16:creationId xmlns:a16="http://schemas.microsoft.com/office/drawing/2014/main" id="{9A5ABE38-02E3-47DD-9E95-6D18C509440C}"/>
                </a:ext>
              </a:extLst>
            </p:cNvPr>
            <p:cNvSpPr/>
            <p:nvPr/>
          </p:nvSpPr>
          <p:spPr>
            <a:xfrm>
              <a:off x="4969522" y="4004064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08;p91">
              <a:extLst>
                <a:ext uri="{FF2B5EF4-FFF2-40B4-BE49-F238E27FC236}">
                  <a16:creationId xmlns:a16="http://schemas.microsoft.com/office/drawing/2014/main" id="{C19AE3A1-9D17-49EC-A06B-90CDBC930E98}"/>
                </a:ext>
              </a:extLst>
            </p:cNvPr>
            <p:cNvSpPr/>
            <p:nvPr/>
          </p:nvSpPr>
          <p:spPr>
            <a:xfrm>
              <a:off x="4969522" y="4106143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09;p91">
              <a:extLst>
                <a:ext uri="{FF2B5EF4-FFF2-40B4-BE49-F238E27FC236}">
                  <a16:creationId xmlns:a16="http://schemas.microsoft.com/office/drawing/2014/main" id="{0B1C9114-D29B-414A-B20E-F34514C28BB6}"/>
                </a:ext>
              </a:extLst>
            </p:cNvPr>
            <p:cNvSpPr/>
            <p:nvPr/>
          </p:nvSpPr>
          <p:spPr>
            <a:xfrm>
              <a:off x="4905884" y="4004064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10;p91">
              <a:extLst>
                <a:ext uri="{FF2B5EF4-FFF2-40B4-BE49-F238E27FC236}">
                  <a16:creationId xmlns:a16="http://schemas.microsoft.com/office/drawing/2014/main" id="{5E68D365-19D3-45F6-9139-270DE6FF5224}"/>
                </a:ext>
              </a:extLst>
            </p:cNvPr>
            <p:cNvSpPr/>
            <p:nvPr/>
          </p:nvSpPr>
          <p:spPr>
            <a:xfrm>
              <a:off x="4905884" y="4106143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166;p91">
            <a:extLst>
              <a:ext uri="{FF2B5EF4-FFF2-40B4-BE49-F238E27FC236}">
                <a16:creationId xmlns:a16="http://schemas.microsoft.com/office/drawing/2014/main" id="{4261A3B9-7E9C-45BB-BC12-1DA1ECF501DB}"/>
              </a:ext>
            </a:extLst>
          </p:cNvPr>
          <p:cNvGrpSpPr/>
          <p:nvPr/>
        </p:nvGrpSpPr>
        <p:grpSpPr>
          <a:xfrm>
            <a:off x="5990904" y="2120174"/>
            <a:ext cx="343008" cy="294681"/>
            <a:chOff x="3936811" y="3186773"/>
            <a:chExt cx="395079" cy="339416"/>
          </a:xfrm>
        </p:grpSpPr>
        <p:sp>
          <p:nvSpPr>
            <p:cNvPr id="169" name="Google Shape;4167;p91">
              <a:extLst>
                <a:ext uri="{FF2B5EF4-FFF2-40B4-BE49-F238E27FC236}">
                  <a16:creationId xmlns:a16="http://schemas.microsoft.com/office/drawing/2014/main" id="{6483D519-737C-4800-9633-ECFC24A03DD2}"/>
                </a:ext>
              </a:extLst>
            </p:cNvPr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68;p91">
              <a:extLst>
                <a:ext uri="{FF2B5EF4-FFF2-40B4-BE49-F238E27FC236}">
                  <a16:creationId xmlns:a16="http://schemas.microsoft.com/office/drawing/2014/main" id="{5686E678-9EFD-4F42-99F9-290B03EC044A}"/>
                </a:ext>
              </a:extLst>
            </p:cNvPr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69;p91">
              <a:extLst>
                <a:ext uri="{FF2B5EF4-FFF2-40B4-BE49-F238E27FC236}">
                  <a16:creationId xmlns:a16="http://schemas.microsoft.com/office/drawing/2014/main" id="{C3A8F96E-2795-4135-A9D3-C4471FCEE2B7}"/>
                </a:ext>
              </a:extLst>
            </p:cNvPr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70;p91">
              <a:extLst>
                <a:ext uri="{FF2B5EF4-FFF2-40B4-BE49-F238E27FC236}">
                  <a16:creationId xmlns:a16="http://schemas.microsoft.com/office/drawing/2014/main" id="{AFCA062D-C546-4A1D-8FA1-FBE1BF5A70C1}"/>
                </a:ext>
              </a:extLst>
            </p:cNvPr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71;p91">
              <a:extLst>
                <a:ext uri="{FF2B5EF4-FFF2-40B4-BE49-F238E27FC236}">
                  <a16:creationId xmlns:a16="http://schemas.microsoft.com/office/drawing/2014/main" id="{3AA66160-9052-49D1-AE57-5A56DEC74281}"/>
                </a:ext>
              </a:extLst>
            </p:cNvPr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72;p91">
              <a:extLst>
                <a:ext uri="{FF2B5EF4-FFF2-40B4-BE49-F238E27FC236}">
                  <a16:creationId xmlns:a16="http://schemas.microsoft.com/office/drawing/2014/main" id="{DC22B430-0856-4ED8-A3EA-410EB4C5F6D4}"/>
                </a:ext>
              </a:extLst>
            </p:cNvPr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73;p91">
              <a:extLst>
                <a:ext uri="{FF2B5EF4-FFF2-40B4-BE49-F238E27FC236}">
                  <a16:creationId xmlns:a16="http://schemas.microsoft.com/office/drawing/2014/main" id="{B34638B4-5F58-4656-A7CC-AD19AF09B35B}"/>
                </a:ext>
              </a:extLst>
            </p:cNvPr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74;p91">
              <a:extLst>
                <a:ext uri="{FF2B5EF4-FFF2-40B4-BE49-F238E27FC236}">
                  <a16:creationId xmlns:a16="http://schemas.microsoft.com/office/drawing/2014/main" id="{6492F9AD-EB5D-4DE0-8D60-189C62CC14B1}"/>
                </a:ext>
              </a:extLst>
            </p:cNvPr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75;p91">
              <a:extLst>
                <a:ext uri="{FF2B5EF4-FFF2-40B4-BE49-F238E27FC236}">
                  <a16:creationId xmlns:a16="http://schemas.microsoft.com/office/drawing/2014/main" id="{5C3F4724-EA9C-4365-8BC6-BBA29F60EE39}"/>
                </a:ext>
              </a:extLst>
            </p:cNvPr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76;p91">
              <a:extLst>
                <a:ext uri="{FF2B5EF4-FFF2-40B4-BE49-F238E27FC236}">
                  <a16:creationId xmlns:a16="http://schemas.microsoft.com/office/drawing/2014/main" id="{911291EC-FD17-450B-9592-E46ECF442952}"/>
                </a:ext>
              </a:extLst>
            </p:cNvPr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77;p91">
              <a:extLst>
                <a:ext uri="{FF2B5EF4-FFF2-40B4-BE49-F238E27FC236}">
                  <a16:creationId xmlns:a16="http://schemas.microsoft.com/office/drawing/2014/main" id="{8B64A53C-76D9-4C23-96AF-C735ADBB5A2A}"/>
                </a:ext>
              </a:extLst>
            </p:cNvPr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78;p91">
              <a:extLst>
                <a:ext uri="{FF2B5EF4-FFF2-40B4-BE49-F238E27FC236}">
                  <a16:creationId xmlns:a16="http://schemas.microsoft.com/office/drawing/2014/main" id="{E88C876D-4644-4088-90DE-FFCD926E47F2}"/>
                </a:ext>
              </a:extLst>
            </p:cNvPr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79;p91">
              <a:extLst>
                <a:ext uri="{FF2B5EF4-FFF2-40B4-BE49-F238E27FC236}">
                  <a16:creationId xmlns:a16="http://schemas.microsoft.com/office/drawing/2014/main" id="{C9965DF3-0D74-41E5-86FC-56773E2DD491}"/>
                </a:ext>
              </a:extLst>
            </p:cNvPr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80;p91">
              <a:extLst>
                <a:ext uri="{FF2B5EF4-FFF2-40B4-BE49-F238E27FC236}">
                  <a16:creationId xmlns:a16="http://schemas.microsoft.com/office/drawing/2014/main" id="{A624DE66-E4ED-4837-842A-1ACB5DC45647}"/>
                </a:ext>
              </a:extLst>
            </p:cNvPr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81;p91">
              <a:extLst>
                <a:ext uri="{FF2B5EF4-FFF2-40B4-BE49-F238E27FC236}">
                  <a16:creationId xmlns:a16="http://schemas.microsoft.com/office/drawing/2014/main" id="{78C0E916-4BBA-4A6E-8113-B9DE0032FBB1}"/>
                </a:ext>
              </a:extLst>
            </p:cNvPr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82;p91">
              <a:extLst>
                <a:ext uri="{FF2B5EF4-FFF2-40B4-BE49-F238E27FC236}">
                  <a16:creationId xmlns:a16="http://schemas.microsoft.com/office/drawing/2014/main" id="{6B31C755-6A22-4751-B680-593332EE45D1}"/>
                </a:ext>
              </a:extLst>
            </p:cNvPr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83;p91">
              <a:extLst>
                <a:ext uri="{FF2B5EF4-FFF2-40B4-BE49-F238E27FC236}">
                  <a16:creationId xmlns:a16="http://schemas.microsoft.com/office/drawing/2014/main" id="{02FBBA39-D16D-4501-A2D5-B8262E598AFE}"/>
                </a:ext>
              </a:extLst>
            </p:cNvPr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84;p91">
              <a:extLst>
                <a:ext uri="{FF2B5EF4-FFF2-40B4-BE49-F238E27FC236}">
                  <a16:creationId xmlns:a16="http://schemas.microsoft.com/office/drawing/2014/main" id="{A6F5586C-A377-4EF5-87D7-3E43A889B29F}"/>
                </a:ext>
              </a:extLst>
            </p:cNvPr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85;p91">
              <a:extLst>
                <a:ext uri="{FF2B5EF4-FFF2-40B4-BE49-F238E27FC236}">
                  <a16:creationId xmlns:a16="http://schemas.microsoft.com/office/drawing/2014/main" id="{479C843E-A515-44BF-9B81-01CC0C98264E}"/>
                </a:ext>
              </a:extLst>
            </p:cNvPr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86;p91">
              <a:extLst>
                <a:ext uri="{FF2B5EF4-FFF2-40B4-BE49-F238E27FC236}">
                  <a16:creationId xmlns:a16="http://schemas.microsoft.com/office/drawing/2014/main" id="{5BFD31ED-80F2-4482-8B23-486BB8375FBB}"/>
                </a:ext>
              </a:extLst>
            </p:cNvPr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398;p31">
            <a:extLst>
              <a:ext uri="{FF2B5EF4-FFF2-40B4-BE49-F238E27FC236}">
                <a16:creationId xmlns:a16="http://schemas.microsoft.com/office/drawing/2014/main" id="{2687118B-AADB-46E5-A79A-DFA15D8702B2}"/>
              </a:ext>
            </a:extLst>
          </p:cNvPr>
          <p:cNvSpPr txBox="1">
            <a:spLocks/>
          </p:cNvSpPr>
          <p:nvPr/>
        </p:nvSpPr>
        <p:spPr>
          <a:xfrm>
            <a:off x="796199" y="109800"/>
            <a:ext cx="2780121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ESCUELITA 2022 - II [BACK END PHYTON – RPALATAM]</a:t>
            </a:r>
            <a:endParaRPr lang="es-PE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8962020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292</Words>
  <Application>Microsoft Office PowerPoint</Application>
  <PresentationFormat>Presentación en pantalla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Oswald</vt:lpstr>
      <vt:lpstr>Fira Code</vt:lpstr>
      <vt:lpstr>Arial</vt:lpstr>
      <vt:lpstr>Fira Code Light</vt:lpstr>
      <vt:lpstr>Bebas Neue</vt:lpstr>
      <vt:lpstr>How to Code Workshop by Slidesgo</vt:lpstr>
      <vt:lpstr>PROYECTO 1:</vt:lpstr>
      <vt:lpstr>/GRUPO 6</vt:lpstr>
      <vt:lpstr>/TRY EXCEPT</vt:lpstr>
      <vt:lpstr>/ALMACENAR REPORTES</vt:lpstr>
      <vt:lpstr>/ESTRUCTURA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luis enrique jaico fernandez</dc:creator>
  <cp:lastModifiedBy>Luis E. Jaico Fernandez</cp:lastModifiedBy>
  <cp:revision>10</cp:revision>
  <dcterms:modified xsi:type="dcterms:W3CDTF">2022-09-30T10:09:16Z</dcterms:modified>
</cp:coreProperties>
</file>