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7" r:id="rId5"/>
    <p:sldId id="262" r:id="rId6"/>
    <p:sldId id="263" r:id="rId7"/>
    <p:sldId id="265" r:id="rId8"/>
    <p:sldId id="266" r:id="rId9"/>
    <p:sldId id="264"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502432-06DD-4182-9A24-5182A3A9E831}" v="6" dt="2022-10-20T02:33:26.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5" d="100"/>
          <a:sy n="105" d="100"/>
        </p:scale>
        <p:origin x="2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jaba Thasneem" userId="20256845e910af74" providerId="LiveId" clId="{2E502432-06DD-4182-9A24-5182A3A9E831}"/>
    <pc:docChg chg="undo redo custSel addSld delSld modSld sldOrd">
      <pc:chgData name="Nijaba Thasneem" userId="20256845e910af74" providerId="LiveId" clId="{2E502432-06DD-4182-9A24-5182A3A9E831}" dt="2022-10-20T02:41:03.913" v="508" actId="313"/>
      <pc:docMkLst>
        <pc:docMk/>
      </pc:docMkLst>
      <pc:sldChg chg="modSp mod">
        <pc:chgData name="Nijaba Thasneem" userId="20256845e910af74" providerId="LiveId" clId="{2E502432-06DD-4182-9A24-5182A3A9E831}" dt="2022-10-20T02:40:55.614" v="507" actId="313"/>
        <pc:sldMkLst>
          <pc:docMk/>
          <pc:sldMk cId="1263138055" sldId="258"/>
        </pc:sldMkLst>
        <pc:spChg chg="mod">
          <ac:chgData name="Nijaba Thasneem" userId="20256845e910af74" providerId="LiveId" clId="{2E502432-06DD-4182-9A24-5182A3A9E831}" dt="2022-10-20T02:40:55.614" v="507" actId="313"/>
          <ac:spMkLst>
            <pc:docMk/>
            <pc:sldMk cId="1263138055" sldId="258"/>
            <ac:spMk id="2" creationId="{E7A07D5E-4C6B-0C64-F387-2204CA034435}"/>
          </ac:spMkLst>
        </pc:spChg>
      </pc:sldChg>
      <pc:sldChg chg="addSp delSp modSp mod setBg setClrOvrMap">
        <pc:chgData name="Nijaba Thasneem" userId="20256845e910af74" providerId="LiveId" clId="{2E502432-06DD-4182-9A24-5182A3A9E831}" dt="2022-10-20T02:41:03.913" v="508" actId="313"/>
        <pc:sldMkLst>
          <pc:docMk/>
          <pc:sldMk cId="1157267884" sldId="259"/>
        </pc:sldMkLst>
        <pc:spChg chg="add del mod">
          <ac:chgData name="Nijaba Thasneem" userId="20256845e910af74" providerId="LiveId" clId="{2E502432-06DD-4182-9A24-5182A3A9E831}" dt="2022-10-20T02:21:41.498" v="2"/>
          <ac:spMkLst>
            <pc:docMk/>
            <pc:sldMk cId="1157267884" sldId="259"/>
            <ac:spMk id="2" creationId="{E87B2A7C-5157-1B16-6DAE-276E3107DF74}"/>
          </ac:spMkLst>
        </pc:spChg>
        <pc:spChg chg="add del mod">
          <ac:chgData name="Nijaba Thasneem" userId="20256845e910af74" providerId="LiveId" clId="{2E502432-06DD-4182-9A24-5182A3A9E831}" dt="2022-10-20T02:21:57.955" v="6"/>
          <ac:spMkLst>
            <pc:docMk/>
            <pc:sldMk cId="1157267884" sldId="259"/>
            <ac:spMk id="3" creationId="{D4C7483C-2503-A088-8BA8-EE4C0F202689}"/>
          </ac:spMkLst>
        </pc:spChg>
        <pc:spChg chg="add mod ord">
          <ac:chgData name="Nijaba Thasneem" userId="20256845e910af74" providerId="LiveId" clId="{2E502432-06DD-4182-9A24-5182A3A9E831}" dt="2022-10-20T02:41:03.913" v="508" actId="313"/>
          <ac:spMkLst>
            <pc:docMk/>
            <pc:sldMk cId="1157267884" sldId="259"/>
            <ac:spMk id="4" creationId="{5FE1EDAA-E808-4D43-2027-2593F904E8D9}"/>
          </ac:spMkLst>
        </pc:spChg>
        <pc:spChg chg="add del">
          <ac:chgData name="Nijaba Thasneem" userId="20256845e910af74" providerId="LiveId" clId="{2E502432-06DD-4182-9A24-5182A3A9E831}" dt="2022-10-20T02:23:26.668" v="29" actId="26606"/>
          <ac:spMkLst>
            <pc:docMk/>
            <pc:sldMk cId="1157267884" sldId="259"/>
            <ac:spMk id="10" creationId="{E49CC64F-7275-4E33-961B-0C5CDC439875}"/>
          </ac:spMkLst>
        </pc:spChg>
        <pc:spChg chg="add">
          <ac:chgData name="Nijaba Thasneem" userId="20256845e910af74" providerId="LiveId" clId="{2E502432-06DD-4182-9A24-5182A3A9E831}" dt="2022-10-20T02:23:26.668" v="29" actId="26606"/>
          <ac:spMkLst>
            <pc:docMk/>
            <pc:sldMk cId="1157267884" sldId="259"/>
            <ac:spMk id="15" creationId="{657F69E0-C4B0-4BEC-A689-4F8D877F05D4}"/>
          </ac:spMkLst>
        </pc:spChg>
        <pc:spChg chg="add">
          <ac:chgData name="Nijaba Thasneem" userId="20256845e910af74" providerId="LiveId" clId="{2E502432-06DD-4182-9A24-5182A3A9E831}" dt="2022-10-20T02:23:26.668" v="29" actId="26606"/>
          <ac:spMkLst>
            <pc:docMk/>
            <pc:sldMk cId="1157267884" sldId="259"/>
            <ac:spMk id="17" creationId="{9F6380B4-6A1C-481E-8408-B4E6C75B9B81}"/>
          </ac:spMkLst>
        </pc:spChg>
        <pc:picChg chg="add mod">
          <ac:chgData name="Nijaba Thasneem" userId="20256845e910af74" providerId="LiveId" clId="{2E502432-06DD-4182-9A24-5182A3A9E831}" dt="2022-10-20T02:23:26.668" v="29" actId="26606"/>
          <ac:picMkLst>
            <pc:docMk/>
            <pc:sldMk cId="1157267884" sldId="259"/>
            <ac:picMk id="6" creationId="{9634A151-8671-955E-3A60-8D33EA6A8E9B}"/>
          </ac:picMkLst>
        </pc:picChg>
      </pc:sldChg>
      <pc:sldChg chg="addSp modSp mod">
        <pc:chgData name="Nijaba Thasneem" userId="20256845e910af74" providerId="LiveId" clId="{2E502432-06DD-4182-9A24-5182A3A9E831}" dt="2022-10-20T02:39:27.729" v="445" actId="20577"/>
        <pc:sldMkLst>
          <pc:docMk/>
          <pc:sldMk cId="2069370683" sldId="260"/>
        </pc:sldMkLst>
        <pc:spChg chg="add mod">
          <ac:chgData name="Nijaba Thasneem" userId="20256845e910af74" providerId="LiveId" clId="{2E502432-06DD-4182-9A24-5182A3A9E831}" dt="2022-10-20T02:39:27.729" v="445" actId="20577"/>
          <ac:spMkLst>
            <pc:docMk/>
            <pc:sldMk cId="2069370683" sldId="260"/>
            <ac:spMk id="2" creationId="{BFA3D86C-E4A6-6C34-047E-C7AEE13298A5}"/>
          </ac:spMkLst>
        </pc:spChg>
      </pc:sldChg>
      <pc:sldChg chg="addSp modSp new mod ord setBg addAnim">
        <pc:chgData name="Nijaba Thasneem" userId="20256845e910af74" providerId="LiveId" clId="{2E502432-06DD-4182-9A24-5182A3A9E831}" dt="2022-10-20T02:33:57.781" v="399" actId="20577"/>
        <pc:sldMkLst>
          <pc:docMk/>
          <pc:sldMk cId="1027435209" sldId="261"/>
        </pc:sldMkLst>
        <pc:spChg chg="add mod">
          <ac:chgData name="Nijaba Thasneem" userId="20256845e910af74" providerId="LiveId" clId="{2E502432-06DD-4182-9A24-5182A3A9E831}" dt="2022-10-20T02:33:57.781" v="399" actId="20577"/>
          <ac:spMkLst>
            <pc:docMk/>
            <pc:sldMk cId="1027435209" sldId="261"/>
            <ac:spMk id="2" creationId="{456DAE58-76BE-E799-6034-1420E53A7C4F}"/>
          </ac:spMkLst>
        </pc:spChg>
        <pc:spChg chg="add">
          <ac:chgData name="Nijaba Thasneem" userId="20256845e910af74" providerId="LiveId" clId="{2E502432-06DD-4182-9A24-5182A3A9E831}" dt="2022-10-20T02:33:36.017" v="364" actId="26606"/>
          <ac:spMkLst>
            <pc:docMk/>
            <pc:sldMk cId="1027435209" sldId="261"/>
            <ac:spMk id="9" creationId="{482BD70C-C4A0-46C4-9518-A731098B419A}"/>
          </ac:spMkLst>
        </pc:spChg>
        <pc:spChg chg="add">
          <ac:chgData name="Nijaba Thasneem" userId="20256845e910af74" providerId="LiveId" clId="{2E502432-06DD-4182-9A24-5182A3A9E831}" dt="2022-10-20T02:33:36.017" v="364" actId="26606"/>
          <ac:spMkLst>
            <pc:docMk/>
            <pc:sldMk cId="1027435209" sldId="261"/>
            <ac:spMk id="11" creationId="{39B74A45-BDDD-4892-B8C0-B290C0944FCB}"/>
          </ac:spMkLst>
        </pc:spChg>
        <pc:spChg chg="add">
          <ac:chgData name="Nijaba Thasneem" userId="20256845e910af74" providerId="LiveId" clId="{2E502432-06DD-4182-9A24-5182A3A9E831}" dt="2022-10-20T02:33:36.017" v="364" actId="26606"/>
          <ac:spMkLst>
            <pc:docMk/>
            <pc:sldMk cId="1027435209" sldId="261"/>
            <ac:spMk id="13" creationId="{C516C73E-9465-4C9E-9B86-9E58FB326B6B}"/>
          </ac:spMkLst>
        </pc:spChg>
        <pc:picChg chg="add">
          <ac:chgData name="Nijaba Thasneem" userId="20256845e910af74" providerId="LiveId" clId="{2E502432-06DD-4182-9A24-5182A3A9E831}" dt="2022-10-20T02:33:36.017" v="364" actId="26606"/>
          <ac:picMkLst>
            <pc:docMk/>
            <pc:sldMk cId="1027435209" sldId="261"/>
            <ac:picMk id="6" creationId="{7F822A5D-CD89-F157-4058-70428DF5B1B0}"/>
          </ac:picMkLst>
        </pc:picChg>
      </pc:sldChg>
      <pc:sldChg chg="new del">
        <pc:chgData name="Nijaba Thasneem" userId="20256845e910af74" providerId="LiveId" clId="{2E502432-06DD-4182-9A24-5182A3A9E831}" dt="2022-10-20T02:38:24.539" v="421" actId="47"/>
        <pc:sldMkLst>
          <pc:docMk/>
          <pc:sldMk cId="2456628472" sldId="26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48B7B3-B800-4E70-A901-6D7166315D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C0F51E-C63A-41D5-9B00-46EB49C636F4}">
      <dgm:prSet/>
      <dgm:spPr/>
      <dgm:t>
        <a:bodyPr/>
        <a:lstStyle/>
        <a:p>
          <a:r>
            <a:rPr lang="en-GB" b="1" i="1" u="sng"/>
            <a:t>Problem Statement </a:t>
          </a:r>
          <a:endParaRPr lang="en-US"/>
        </a:p>
      </dgm:t>
    </dgm:pt>
    <dgm:pt modelId="{2251A95D-1D0F-4EAE-9ED2-DD7E98EC4181}" type="parTrans" cxnId="{56995FE1-2C99-48D5-9753-1BE941226761}">
      <dgm:prSet/>
      <dgm:spPr/>
      <dgm:t>
        <a:bodyPr/>
        <a:lstStyle/>
        <a:p>
          <a:endParaRPr lang="en-US"/>
        </a:p>
      </dgm:t>
    </dgm:pt>
    <dgm:pt modelId="{49114E83-2035-44CC-AFED-9863C96902B2}" type="sibTrans" cxnId="{56995FE1-2C99-48D5-9753-1BE941226761}">
      <dgm:prSet/>
      <dgm:spPr/>
      <dgm:t>
        <a:bodyPr/>
        <a:lstStyle/>
        <a:p>
          <a:endParaRPr lang="en-US"/>
        </a:p>
      </dgm:t>
    </dgm:pt>
    <dgm:pt modelId="{280EF65E-171F-46E4-AFEA-B86B2672684E}">
      <dgm:prSet/>
      <dgm:spPr/>
      <dgm:t>
        <a:bodyPr/>
        <a:lstStyle/>
        <a:p>
          <a:r>
            <a:rPr lang="en-GB"/>
            <a:t>The given data dump has been given to us by our marketing manager. For the goal of doing data analysis, we must deliver a tidy and well-organized file to analyse the single data which contains all the information.</a:t>
          </a:r>
          <a:endParaRPr lang="en-US"/>
        </a:p>
      </dgm:t>
    </dgm:pt>
    <dgm:pt modelId="{BE9DAE1E-8D6D-4290-85B0-A9CF2BC603F1}" type="parTrans" cxnId="{1DD25813-A1AD-4666-8D1B-86ED4FD9A7AB}">
      <dgm:prSet/>
      <dgm:spPr/>
      <dgm:t>
        <a:bodyPr/>
        <a:lstStyle/>
        <a:p>
          <a:endParaRPr lang="en-US"/>
        </a:p>
      </dgm:t>
    </dgm:pt>
    <dgm:pt modelId="{37B1692E-737A-4ED8-8A46-FC0855EDEB40}" type="sibTrans" cxnId="{1DD25813-A1AD-4666-8D1B-86ED4FD9A7AB}">
      <dgm:prSet/>
      <dgm:spPr/>
      <dgm:t>
        <a:bodyPr/>
        <a:lstStyle/>
        <a:p>
          <a:endParaRPr lang="en-US"/>
        </a:p>
      </dgm:t>
    </dgm:pt>
    <dgm:pt modelId="{4CF93459-62A3-4DD8-84C0-64BF5EE8E8A0}" type="pres">
      <dgm:prSet presAssocID="{9048B7B3-B800-4E70-A901-6D7166315D85}" presName="root" presStyleCnt="0">
        <dgm:presLayoutVars>
          <dgm:dir/>
          <dgm:resizeHandles val="exact"/>
        </dgm:presLayoutVars>
      </dgm:prSet>
      <dgm:spPr/>
    </dgm:pt>
    <dgm:pt modelId="{B90D84F5-5D60-43B4-B755-3F0A76EA5E59}" type="pres">
      <dgm:prSet presAssocID="{EFC0F51E-C63A-41D5-9B00-46EB49C636F4}" presName="compNode" presStyleCnt="0"/>
      <dgm:spPr/>
    </dgm:pt>
    <dgm:pt modelId="{435F2DE7-0F4C-48FC-B66C-598D6A88793C}" type="pres">
      <dgm:prSet presAssocID="{EFC0F51E-C63A-41D5-9B00-46EB49C636F4}" presName="bgRect" presStyleLbl="bgShp" presStyleIdx="0" presStyleCnt="2"/>
      <dgm:spPr/>
    </dgm:pt>
    <dgm:pt modelId="{56B3EC82-D016-41C2-87F4-4E5CE1D48F14}" type="pres">
      <dgm:prSet presAssocID="{EFC0F51E-C63A-41D5-9B00-46EB49C636F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2446F3D-EE68-405F-9C04-ECF35AFFA187}" type="pres">
      <dgm:prSet presAssocID="{EFC0F51E-C63A-41D5-9B00-46EB49C636F4}" presName="spaceRect" presStyleCnt="0"/>
      <dgm:spPr/>
    </dgm:pt>
    <dgm:pt modelId="{9F224BD5-D270-43F7-BDD8-8779BA512DF4}" type="pres">
      <dgm:prSet presAssocID="{EFC0F51E-C63A-41D5-9B00-46EB49C636F4}" presName="parTx" presStyleLbl="revTx" presStyleIdx="0" presStyleCnt="2">
        <dgm:presLayoutVars>
          <dgm:chMax val="0"/>
          <dgm:chPref val="0"/>
        </dgm:presLayoutVars>
      </dgm:prSet>
      <dgm:spPr/>
    </dgm:pt>
    <dgm:pt modelId="{D654C6DF-A2DF-4E1A-B204-0B99FF8F0639}" type="pres">
      <dgm:prSet presAssocID="{49114E83-2035-44CC-AFED-9863C96902B2}" presName="sibTrans" presStyleCnt="0"/>
      <dgm:spPr/>
    </dgm:pt>
    <dgm:pt modelId="{94542B93-A23F-4996-884C-0A6303D01635}" type="pres">
      <dgm:prSet presAssocID="{280EF65E-171F-46E4-AFEA-B86B2672684E}" presName="compNode" presStyleCnt="0"/>
      <dgm:spPr/>
    </dgm:pt>
    <dgm:pt modelId="{5442310B-95A3-49F9-923E-A3E8A85EB738}" type="pres">
      <dgm:prSet presAssocID="{280EF65E-171F-46E4-AFEA-B86B2672684E}" presName="bgRect" presStyleLbl="bgShp" presStyleIdx="1" presStyleCnt="2"/>
      <dgm:spPr/>
    </dgm:pt>
    <dgm:pt modelId="{BEE12B7E-3825-4738-BB29-199BEE3E6550}" type="pres">
      <dgm:prSet presAssocID="{280EF65E-171F-46E4-AFEA-B86B267268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17DCCB30-4D21-47E5-B198-DD2D15C21711}" type="pres">
      <dgm:prSet presAssocID="{280EF65E-171F-46E4-AFEA-B86B2672684E}" presName="spaceRect" presStyleCnt="0"/>
      <dgm:spPr/>
    </dgm:pt>
    <dgm:pt modelId="{7FDA89F8-70DF-478F-B590-4B0367F766A1}" type="pres">
      <dgm:prSet presAssocID="{280EF65E-171F-46E4-AFEA-B86B2672684E}" presName="parTx" presStyleLbl="revTx" presStyleIdx="1" presStyleCnt="2">
        <dgm:presLayoutVars>
          <dgm:chMax val="0"/>
          <dgm:chPref val="0"/>
        </dgm:presLayoutVars>
      </dgm:prSet>
      <dgm:spPr/>
    </dgm:pt>
  </dgm:ptLst>
  <dgm:cxnLst>
    <dgm:cxn modelId="{1DD25813-A1AD-4666-8D1B-86ED4FD9A7AB}" srcId="{9048B7B3-B800-4E70-A901-6D7166315D85}" destId="{280EF65E-171F-46E4-AFEA-B86B2672684E}" srcOrd="1" destOrd="0" parTransId="{BE9DAE1E-8D6D-4290-85B0-A9CF2BC603F1}" sibTransId="{37B1692E-737A-4ED8-8A46-FC0855EDEB40}"/>
    <dgm:cxn modelId="{30402E3A-D49F-4766-A6F6-CA7FA6BB2F15}" type="presOf" srcId="{280EF65E-171F-46E4-AFEA-B86B2672684E}" destId="{7FDA89F8-70DF-478F-B590-4B0367F766A1}" srcOrd="0" destOrd="0" presId="urn:microsoft.com/office/officeart/2018/2/layout/IconVerticalSolidList"/>
    <dgm:cxn modelId="{FC22979A-96B0-4D17-98D0-80AE35518452}" type="presOf" srcId="{9048B7B3-B800-4E70-A901-6D7166315D85}" destId="{4CF93459-62A3-4DD8-84C0-64BF5EE8E8A0}" srcOrd="0" destOrd="0" presId="urn:microsoft.com/office/officeart/2018/2/layout/IconVerticalSolidList"/>
    <dgm:cxn modelId="{56995FE1-2C99-48D5-9753-1BE941226761}" srcId="{9048B7B3-B800-4E70-A901-6D7166315D85}" destId="{EFC0F51E-C63A-41D5-9B00-46EB49C636F4}" srcOrd="0" destOrd="0" parTransId="{2251A95D-1D0F-4EAE-9ED2-DD7E98EC4181}" sibTransId="{49114E83-2035-44CC-AFED-9863C96902B2}"/>
    <dgm:cxn modelId="{CCBA49FC-FBDD-4A88-8AEC-41254F202809}" type="presOf" srcId="{EFC0F51E-C63A-41D5-9B00-46EB49C636F4}" destId="{9F224BD5-D270-43F7-BDD8-8779BA512DF4}" srcOrd="0" destOrd="0" presId="urn:microsoft.com/office/officeart/2018/2/layout/IconVerticalSolidList"/>
    <dgm:cxn modelId="{D44B985B-EA60-4B0C-91E7-BB19DD349054}" type="presParOf" srcId="{4CF93459-62A3-4DD8-84C0-64BF5EE8E8A0}" destId="{B90D84F5-5D60-43B4-B755-3F0A76EA5E59}" srcOrd="0" destOrd="0" presId="urn:microsoft.com/office/officeart/2018/2/layout/IconVerticalSolidList"/>
    <dgm:cxn modelId="{CD142894-C533-4D25-9AA7-F7FB34F1248A}" type="presParOf" srcId="{B90D84F5-5D60-43B4-B755-3F0A76EA5E59}" destId="{435F2DE7-0F4C-48FC-B66C-598D6A88793C}" srcOrd="0" destOrd="0" presId="urn:microsoft.com/office/officeart/2018/2/layout/IconVerticalSolidList"/>
    <dgm:cxn modelId="{1B87C814-49DC-479B-967C-8D2F558C55C9}" type="presParOf" srcId="{B90D84F5-5D60-43B4-B755-3F0A76EA5E59}" destId="{56B3EC82-D016-41C2-87F4-4E5CE1D48F14}" srcOrd="1" destOrd="0" presId="urn:microsoft.com/office/officeart/2018/2/layout/IconVerticalSolidList"/>
    <dgm:cxn modelId="{545F6177-20F7-46B7-A5F1-46B219C3F81A}" type="presParOf" srcId="{B90D84F5-5D60-43B4-B755-3F0A76EA5E59}" destId="{F2446F3D-EE68-405F-9C04-ECF35AFFA187}" srcOrd="2" destOrd="0" presId="urn:microsoft.com/office/officeart/2018/2/layout/IconVerticalSolidList"/>
    <dgm:cxn modelId="{B6579F21-534D-4A08-9D62-78E13AA954EC}" type="presParOf" srcId="{B90D84F5-5D60-43B4-B755-3F0A76EA5E59}" destId="{9F224BD5-D270-43F7-BDD8-8779BA512DF4}" srcOrd="3" destOrd="0" presId="urn:microsoft.com/office/officeart/2018/2/layout/IconVerticalSolidList"/>
    <dgm:cxn modelId="{4DF1D839-BD06-4775-BB4C-054E18E87425}" type="presParOf" srcId="{4CF93459-62A3-4DD8-84C0-64BF5EE8E8A0}" destId="{D654C6DF-A2DF-4E1A-B204-0B99FF8F0639}" srcOrd="1" destOrd="0" presId="urn:microsoft.com/office/officeart/2018/2/layout/IconVerticalSolidList"/>
    <dgm:cxn modelId="{70B0822D-520E-42E7-8A8A-A1A9E073DE93}" type="presParOf" srcId="{4CF93459-62A3-4DD8-84C0-64BF5EE8E8A0}" destId="{94542B93-A23F-4996-884C-0A6303D01635}" srcOrd="2" destOrd="0" presId="urn:microsoft.com/office/officeart/2018/2/layout/IconVerticalSolidList"/>
    <dgm:cxn modelId="{DCFF36C2-1551-41C6-9036-9895336B4698}" type="presParOf" srcId="{94542B93-A23F-4996-884C-0A6303D01635}" destId="{5442310B-95A3-49F9-923E-A3E8A85EB738}" srcOrd="0" destOrd="0" presId="urn:microsoft.com/office/officeart/2018/2/layout/IconVerticalSolidList"/>
    <dgm:cxn modelId="{01BAAC15-8D2F-4D58-8083-D19C7B871C6A}" type="presParOf" srcId="{94542B93-A23F-4996-884C-0A6303D01635}" destId="{BEE12B7E-3825-4738-BB29-199BEE3E6550}" srcOrd="1" destOrd="0" presId="urn:microsoft.com/office/officeart/2018/2/layout/IconVerticalSolidList"/>
    <dgm:cxn modelId="{98AAE7B6-CCC1-4E15-9237-4696F71FF453}" type="presParOf" srcId="{94542B93-A23F-4996-884C-0A6303D01635}" destId="{17DCCB30-4D21-47E5-B198-DD2D15C21711}" srcOrd="2" destOrd="0" presId="urn:microsoft.com/office/officeart/2018/2/layout/IconVerticalSolidList"/>
    <dgm:cxn modelId="{8BB88065-8053-4D48-A093-4C2F340ADD83}" type="presParOf" srcId="{94542B93-A23F-4996-884C-0A6303D01635}" destId="{7FDA89F8-70DF-478F-B590-4B0367F766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020F2-F65F-419F-84B8-ED0535AE8B2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3DD92BC-59E3-4F8E-8801-60A5FDF395AD}">
      <dgm:prSet/>
      <dgm:spPr/>
      <dgm:t>
        <a:bodyPr/>
        <a:lstStyle/>
        <a:p>
          <a:r>
            <a:rPr lang="en-CA"/>
            <a:t>Data sets are in different excel formats</a:t>
          </a:r>
          <a:endParaRPr lang="en-US"/>
        </a:p>
      </dgm:t>
    </dgm:pt>
    <dgm:pt modelId="{A3D9E635-99E9-4CC6-B71E-42D035DF3F58}" type="parTrans" cxnId="{D4C6A2A8-CF88-4AB0-96A2-44E4245FD641}">
      <dgm:prSet/>
      <dgm:spPr/>
      <dgm:t>
        <a:bodyPr/>
        <a:lstStyle/>
        <a:p>
          <a:endParaRPr lang="en-US"/>
        </a:p>
      </dgm:t>
    </dgm:pt>
    <dgm:pt modelId="{61B4AF74-86E9-482C-8251-0BFD8C5B878C}" type="sibTrans" cxnId="{D4C6A2A8-CF88-4AB0-96A2-44E4245FD641}">
      <dgm:prSet/>
      <dgm:spPr/>
      <dgm:t>
        <a:bodyPr/>
        <a:lstStyle/>
        <a:p>
          <a:endParaRPr lang="en-US"/>
        </a:p>
      </dgm:t>
    </dgm:pt>
    <dgm:pt modelId="{D0E0219F-BBCB-4B32-A8A1-215D7613EFDA}">
      <dgm:prSet/>
      <dgm:spPr/>
      <dgm:t>
        <a:bodyPr/>
        <a:lstStyle/>
        <a:p>
          <a:r>
            <a:rPr lang="en-CA"/>
            <a:t>Imported everything into python</a:t>
          </a:r>
          <a:endParaRPr lang="en-US"/>
        </a:p>
      </dgm:t>
    </dgm:pt>
    <dgm:pt modelId="{78FDD8D9-9B6F-4B9B-9CF1-A22A47849E7F}" type="parTrans" cxnId="{A1179944-8FC5-48C1-8260-BC048A782642}">
      <dgm:prSet/>
      <dgm:spPr/>
      <dgm:t>
        <a:bodyPr/>
        <a:lstStyle/>
        <a:p>
          <a:endParaRPr lang="en-US"/>
        </a:p>
      </dgm:t>
    </dgm:pt>
    <dgm:pt modelId="{60EBF0DB-A0A5-4165-BF1F-5AF28B678529}" type="sibTrans" cxnId="{A1179944-8FC5-48C1-8260-BC048A782642}">
      <dgm:prSet/>
      <dgm:spPr/>
      <dgm:t>
        <a:bodyPr/>
        <a:lstStyle/>
        <a:p>
          <a:endParaRPr lang="en-US"/>
        </a:p>
      </dgm:t>
    </dgm:pt>
    <dgm:pt modelId="{7873F1D3-F8B8-4BBB-B914-A6B2C4D1C8B6}">
      <dgm:prSet/>
      <dgm:spPr/>
      <dgm:t>
        <a:bodyPr/>
        <a:lstStyle/>
        <a:p>
          <a:r>
            <a:rPr lang="en-CA"/>
            <a:t>Then merge every files into single excel file. </a:t>
          </a:r>
          <a:endParaRPr lang="en-US"/>
        </a:p>
      </dgm:t>
    </dgm:pt>
    <dgm:pt modelId="{91A4F36E-DE6F-4ACE-ADAF-1DE88427AE74}" type="parTrans" cxnId="{D5847F4F-D6AC-4620-BBF7-929923B710CA}">
      <dgm:prSet/>
      <dgm:spPr/>
      <dgm:t>
        <a:bodyPr/>
        <a:lstStyle/>
        <a:p>
          <a:endParaRPr lang="en-US"/>
        </a:p>
      </dgm:t>
    </dgm:pt>
    <dgm:pt modelId="{F201D592-C189-45C8-A0F0-13373D4B9F9C}" type="sibTrans" cxnId="{D5847F4F-D6AC-4620-BBF7-929923B710CA}">
      <dgm:prSet/>
      <dgm:spPr/>
      <dgm:t>
        <a:bodyPr/>
        <a:lstStyle/>
        <a:p>
          <a:endParaRPr lang="en-US"/>
        </a:p>
      </dgm:t>
    </dgm:pt>
    <dgm:pt modelId="{9721160D-1647-4A07-8D86-558836E07CC3}">
      <dgm:prSet/>
      <dgm:spPr/>
      <dgm:t>
        <a:bodyPr/>
        <a:lstStyle/>
        <a:p>
          <a:r>
            <a:rPr lang="en-CA"/>
            <a:t>Then edited the excel file, added two columns like month and hospital.</a:t>
          </a:r>
          <a:endParaRPr lang="en-US"/>
        </a:p>
      </dgm:t>
    </dgm:pt>
    <dgm:pt modelId="{3163B3EE-B2B5-4FD6-A0EA-13819BFCBF30}" type="parTrans" cxnId="{3FEAD2F7-BAC0-43F7-99EC-643E8644CD69}">
      <dgm:prSet/>
      <dgm:spPr/>
      <dgm:t>
        <a:bodyPr/>
        <a:lstStyle/>
        <a:p>
          <a:endParaRPr lang="en-US"/>
        </a:p>
      </dgm:t>
    </dgm:pt>
    <dgm:pt modelId="{95D1EE52-A5DB-4810-9ED0-2DB692C3B1AC}" type="sibTrans" cxnId="{3FEAD2F7-BAC0-43F7-99EC-643E8644CD69}">
      <dgm:prSet/>
      <dgm:spPr/>
      <dgm:t>
        <a:bodyPr/>
        <a:lstStyle/>
        <a:p>
          <a:endParaRPr lang="en-US"/>
        </a:p>
      </dgm:t>
    </dgm:pt>
    <dgm:pt modelId="{79E72848-6BB5-4430-8665-38BF3CE9101A}">
      <dgm:prSet/>
      <dgm:spPr/>
      <dgm:t>
        <a:bodyPr/>
        <a:lstStyle/>
        <a:p>
          <a:r>
            <a:rPr lang="en-CA"/>
            <a:t>Deleted unwanted rows and columns manually using excel.</a:t>
          </a:r>
          <a:endParaRPr lang="en-US"/>
        </a:p>
      </dgm:t>
    </dgm:pt>
    <dgm:pt modelId="{70540A5E-BE4C-4E4F-9B98-5B74A743682E}" type="parTrans" cxnId="{3AB1766D-3378-418A-9E30-15EEA0821E16}">
      <dgm:prSet/>
      <dgm:spPr/>
      <dgm:t>
        <a:bodyPr/>
        <a:lstStyle/>
        <a:p>
          <a:endParaRPr lang="en-US"/>
        </a:p>
      </dgm:t>
    </dgm:pt>
    <dgm:pt modelId="{20E3466C-15C1-4951-9A01-95C4152E1039}" type="sibTrans" cxnId="{3AB1766D-3378-418A-9E30-15EEA0821E16}">
      <dgm:prSet/>
      <dgm:spPr/>
      <dgm:t>
        <a:bodyPr/>
        <a:lstStyle/>
        <a:p>
          <a:endParaRPr lang="en-US"/>
        </a:p>
      </dgm:t>
    </dgm:pt>
    <dgm:pt modelId="{EE76EE9F-D7A9-49E3-A8DB-9771A8CC0026}" type="pres">
      <dgm:prSet presAssocID="{53B020F2-F65F-419F-84B8-ED0535AE8B2A}" presName="root" presStyleCnt="0">
        <dgm:presLayoutVars>
          <dgm:dir/>
          <dgm:resizeHandles val="exact"/>
        </dgm:presLayoutVars>
      </dgm:prSet>
      <dgm:spPr/>
    </dgm:pt>
    <dgm:pt modelId="{0DFECC14-34C6-4D56-90B3-9F47FA541F3A}" type="pres">
      <dgm:prSet presAssocID="{53B020F2-F65F-419F-84B8-ED0535AE8B2A}" presName="container" presStyleCnt="0">
        <dgm:presLayoutVars>
          <dgm:dir/>
          <dgm:resizeHandles val="exact"/>
        </dgm:presLayoutVars>
      </dgm:prSet>
      <dgm:spPr/>
    </dgm:pt>
    <dgm:pt modelId="{EB947E4F-E25E-4B63-A1DE-432207CD18D1}" type="pres">
      <dgm:prSet presAssocID="{73DD92BC-59E3-4F8E-8801-60A5FDF395AD}" presName="compNode" presStyleCnt="0"/>
      <dgm:spPr/>
    </dgm:pt>
    <dgm:pt modelId="{27F85E3F-AC81-4C54-B88B-295DAFDF9668}" type="pres">
      <dgm:prSet presAssocID="{73DD92BC-59E3-4F8E-8801-60A5FDF395AD}" presName="iconBgRect" presStyleLbl="bgShp" presStyleIdx="0" presStyleCnt="5"/>
      <dgm:spPr/>
    </dgm:pt>
    <dgm:pt modelId="{1AC06E76-4CE0-4861-BE68-BC702974C57E}" type="pres">
      <dgm:prSet presAssocID="{73DD92BC-59E3-4F8E-8801-60A5FDF395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DD521634-6239-4AC9-927E-449886E9AAAD}" type="pres">
      <dgm:prSet presAssocID="{73DD92BC-59E3-4F8E-8801-60A5FDF395AD}" presName="spaceRect" presStyleCnt="0"/>
      <dgm:spPr/>
    </dgm:pt>
    <dgm:pt modelId="{1A2EE107-F757-4EA0-88DB-62BCBB417560}" type="pres">
      <dgm:prSet presAssocID="{73DD92BC-59E3-4F8E-8801-60A5FDF395AD}" presName="textRect" presStyleLbl="revTx" presStyleIdx="0" presStyleCnt="5">
        <dgm:presLayoutVars>
          <dgm:chMax val="1"/>
          <dgm:chPref val="1"/>
        </dgm:presLayoutVars>
      </dgm:prSet>
      <dgm:spPr/>
    </dgm:pt>
    <dgm:pt modelId="{C5D02DCB-7986-4E94-81A8-6EDC6FFC19B1}" type="pres">
      <dgm:prSet presAssocID="{61B4AF74-86E9-482C-8251-0BFD8C5B878C}" presName="sibTrans" presStyleLbl="sibTrans2D1" presStyleIdx="0" presStyleCnt="0"/>
      <dgm:spPr/>
    </dgm:pt>
    <dgm:pt modelId="{D84D75E0-8462-4ED9-8974-E8DA59228935}" type="pres">
      <dgm:prSet presAssocID="{D0E0219F-BBCB-4B32-A8A1-215D7613EFDA}" presName="compNode" presStyleCnt="0"/>
      <dgm:spPr/>
    </dgm:pt>
    <dgm:pt modelId="{4E27B3FD-7FF7-4C50-863C-16A387E05C44}" type="pres">
      <dgm:prSet presAssocID="{D0E0219F-BBCB-4B32-A8A1-215D7613EFDA}" presName="iconBgRect" presStyleLbl="bgShp" presStyleIdx="1" presStyleCnt="5"/>
      <dgm:spPr/>
    </dgm:pt>
    <dgm:pt modelId="{E4C3E0D3-BD60-437B-AFC7-2722067CC716}" type="pres">
      <dgm:prSet presAssocID="{D0E0219F-BBCB-4B32-A8A1-215D7613EFD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2A5852F-19D2-41C6-97C7-63650E45E718}" type="pres">
      <dgm:prSet presAssocID="{D0E0219F-BBCB-4B32-A8A1-215D7613EFDA}" presName="spaceRect" presStyleCnt="0"/>
      <dgm:spPr/>
    </dgm:pt>
    <dgm:pt modelId="{4B855539-41DF-4F4E-9F4C-7C86CFB636D5}" type="pres">
      <dgm:prSet presAssocID="{D0E0219F-BBCB-4B32-A8A1-215D7613EFDA}" presName="textRect" presStyleLbl="revTx" presStyleIdx="1" presStyleCnt="5">
        <dgm:presLayoutVars>
          <dgm:chMax val="1"/>
          <dgm:chPref val="1"/>
        </dgm:presLayoutVars>
      </dgm:prSet>
      <dgm:spPr/>
    </dgm:pt>
    <dgm:pt modelId="{3845090A-8D03-48C4-89AE-AD9C4C298DDC}" type="pres">
      <dgm:prSet presAssocID="{60EBF0DB-A0A5-4165-BF1F-5AF28B678529}" presName="sibTrans" presStyleLbl="sibTrans2D1" presStyleIdx="0" presStyleCnt="0"/>
      <dgm:spPr/>
    </dgm:pt>
    <dgm:pt modelId="{0F37438A-5FD4-40F3-9A15-C2C0165BF081}" type="pres">
      <dgm:prSet presAssocID="{7873F1D3-F8B8-4BBB-B914-A6B2C4D1C8B6}" presName="compNode" presStyleCnt="0"/>
      <dgm:spPr/>
    </dgm:pt>
    <dgm:pt modelId="{33375259-B119-44BA-8902-856624CBA8E3}" type="pres">
      <dgm:prSet presAssocID="{7873F1D3-F8B8-4BBB-B914-A6B2C4D1C8B6}" presName="iconBgRect" presStyleLbl="bgShp" presStyleIdx="2" presStyleCnt="5"/>
      <dgm:spPr/>
    </dgm:pt>
    <dgm:pt modelId="{1EB356F8-36C7-4E7A-9113-81F2922AC03D}" type="pres">
      <dgm:prSet presAssocID="{7873F1D3-F8B8-4BBB-B914-A6B2C4D1C8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61FEEFD7-77A8-4F97-9EBE-B51A71E3C482}" type="pres">
      <dgm:prSet presAssocID="{7873F1D3-F8B8-4BBB-B914-A6B2C4D1C8B6}" presName="spaceRect" presStyleCnt="0"/>
      <dgm:spPr/>
    </dgm:pt>
    <dgm:pt modelId="{9570D12E-6BF5-4332-A62E-AF7D6A1D344C}" type="pres">
      <dgm:prSet presAssocID="{7873F1D3-F8B8-4BBB-B914-A6B2C4D1C8B6}" presName="textRect" presStyleLbl="revTx" presStyleIdx="2" presStyleCnt="5">
        <dgm:presLayoutVars>
          <dgm:chMax val="1"/>
          <dgm:chPref val="1"/>
        </dgm:presLayoutVars>
      </dgm:prSet>
      <dgm:spPr/>
    </dgm:pt>
    <dgm:pt modelId="{6D8502CE-A329-4689-9C40-783C58A3978C}" type="pres">
      <dgm:prSet presAssocID="{F201D592-C189-45C8-A0F0-13373D4B9F9C}" presName="sibTrans" presStyleLbl="sibTrans2D1" presStyleIdx="0" presStyleCnt="0"/>
      <dgm:spPr/>
    </dgm:pt>
    <dgm:pt modelId="{699AEC8E-3B49-45F0-9802-4003FB49986B}" type="pres">
      <dgm:prSet presAssocID="{9721160D-1647-4A07-8D86-558836E07CC3}" presName="compNode" presStyleCnt="0"/>
      <dgm:spPr/>
    </dgm:pt>
    <dgm:pt modelId="{64907881-C848-48D4-B6DB-8EC67202BD18}" type="pres">
      <dgm:prSet presAssocID="{9721160D-1647-4A07-8D86-558836E07CC3}" presName="iconBgRect" presStyleLbl="bgShp" presStyleIdx="3" presStyleCnt="5"/>
      <dgm:spPr/>
    </dgm:pt>
    <dgm:pt modelId="{FE2000B8-9360-438D-9D70-54BB7B9C68F0}" type="pres">
      <dgm:prSet presAssocID="{9721160D-1647-4A07-8D86-558836E07CC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k"/>
        </a:ext>
      </dgm:extLst>
    </dgm:pt>
    <dgm:pt modelId="{D4C58363-2D83-4CCE-A0B7-5549CE044076}" type="pres">
      <dgm:prSet presAssocID="{9721160D-1647-4A07-8D86-558836E07CC3}" presName="spaceRect" presStyleCnt="0"/>
      <dgm:spPr/>
    </dgm:pt>
    <dgm:pt modelId="{8C2E5ACA-40D1-42BE-B184-008037E30AF1}" type="pres">
      <dgm:prSet presAssocID="{9721160D-1647-4A07-8D86-558836E07CC3}" presName="textRect" presStyleLbl="revTx" presStyleIdx="3" presStyleCnt="5">
        <dgm:presLayoutVars>
          <dgm:chMax val="1"/>
          <dgm:chPref val="1"/>
        </dgm:presLayoutVars>
      </dgm:prSet>
      <dgm:spPr/>
    </dgm:pt>
    <dgm:pt modelId="{06F03DAB-6827-41ED-BAA2-6F17449D05F6}" type="pres">
      <dgm:prSet presAssocID="{95D1EE52-A5DB-4810-9ED0-2DB692C3B1AC}" presName="sibTrans" presStyleLbl="sibTrans2D1" presStyleIdx="0" presStyleCnt="0"/>
      <dgm:spPr/>
    </dgm:pt>
    <dgm:pt modelId="{83E90DBD-268F-4C89-AFAB-E763E436B846}" type="pres">
      <dgm:prSet presAssocID="{79E72848-6BB5-4430-8665-38BF3CE9101A}" presName="compNode" presStyleCnt="0"/>
      <dgm:spPr/>
    </dgm:pt>
    <dgm:pt modelId="{026CCFCA-D5F6-4A2F-A335-B07D9608F749}" type="pres">
      <dgm:prSet presAssocID="{79E72848-6BB5-4430-8665-38BF3CE9101A}" presName="iconBgRect" presStyleLbl="bgShp" presStyleIdx="4" presStyleCnt="5"/>
      <dgm:spPr/>
    </dgm:pt>
    <dgm:pt modelId="{6151C7A5-23C5-40EC-9FE6-1435B5986C36}" type="pres">
      <dgm:prSet presAssocID="{79E72848-6BB5-4430-8665-38BF3CE910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raser"/>
        </a:ext>
      </dgm:extLst>
    </dgm:pt>
    <dgm:pt modelId="{4BEB9316-8F2A-4989-9C69-798B9DD78A07}" type="pres">
      <dgm:prSet presAssocID="{79E72848-6BB5-4430-8665-38BF3CE9101A}" presName="spaceRect" presStyleCnt="0"/>
      <dgm:spPr/>
    </dgm:pt>
    <dgm:pt modelId="{DB87D418-4BA1-47F9-92B3-7AA652E3F384}" type="pres">
      <dgm:prSet presAssocID="{79E72848-6BB5-4430-8665-38BF3CE9101A}" presName="textRect" presStyleLbl="revTx" presStyleIdx="4" presStyleCnt="5">
        <dgm:presLayoutVars>
          <dgm:chMax val="1"/>
          <dgm:chPref val="1"/>
        </dgm:presLayoutVars>
      </dgm:prSet>
      <dgm:spPr/>
    </dgm:pt>
  </dgm:ptLst>
  <dgm:cxnLst>
    <dgm:cxn modelId="{C36BFC0D-4CE2-469E-B001-58C131239CB7}" type="presOf" srcId="{7873F1D3-F8B8-4BBB-B914-A6B2C4D1C8B6}" destId="{9570D12E-6BF5-4332-A62E-AF7D6A1D344C}" srcOrd="0" destOrd="0" presId="urn:microsoft.com/office/officeart/2018/2/layout/IconCircleList"/>
    <dgm:cxn modelId="{24182010-B693-4747-A0BE-2E562E18D88C}" type="presOf" srcId="{F201D592-C189-45C8-A0F0-13373D4B9F9C}" destId="{6D8502CE-A329-4689-9C40-783C58A3978C}" srcOrd="0" destOrd="0" presId="urn:microsoft.com/office/officeart/2018/2/layout/IconCircleList"/>
    <dgm:cxn modelId="{25A99D2D-5A8B-4A2A-98C7-6092F06601B2}" type="presOf" srcId="{9721160D-1647-4A07-8D86-558836E07CC3}" destId="{8C2E5ACA-40D1-42BE-B184-008037E30AF1}" srcOrd="0" destOrd="0" presId="urn:microsoft.com/office/officeart/2018/2/layout/IconCircleList"/>
    <dgm:cxn modelId="{E6A80B32-4DF5-4D49-ADAC-1D79BF22A073}" type="presOf" srcId="{95D1EE52-A5DB-4810-9ED0-2DB692C3B1AC}" destId="{06F03DAB-6827-41ED-BAA2-6F17449D05F6}" srcOrd="0" destOrd="0" presId="urn:microsoft.com/office/officeart/2018/2/layout/IconCircleList"/>
    <dgm:cxn modelId="{5DA9F05E-1E6F-4518-9AE1-73819B215AF8}" type="presOf" srcId="{60EBF0DB-A0A5-4165-BF1F-5AF28B678529}" destId="{3845090A-8D03-48C4-89AE-AD9C4C298DDC}" srcOrd="0" destOrd="0" presId="urn:microsoft.com/office/officeart/2018/2/layout/IconCircleList"/>
    <dgm:cxn modelId="{A1179944-8FC5-48C1-8260-BC048A782642}" srcId="{53B020F2-F65F-419F-84B8-ED0535AE8B2A}" destId="{D0E0219F-BBCB-4B32-A8A1-215D7613EFDA}" srcOrd="1" destOrd="0" parTransId="{78FDD8D9-9B6F-4B9B-9CF1-A22A47849E7F}" sibTransId="{60EBF0DB-A0A5-4165-BF1F-5AF28B678529}"/>
    <dgm:cxn modelId="{42B1A04C-D31F-4BF7-8185-1264966609F7}" type="presOf" srcId="{61B4AF74-86E9-482C-8251-0BFD8C5B878C}" destId="{C5D02DCB-7986-4E94-81A8-6EDC6FFC19B1}" srcOrd="0" destOrd="0" presId="urn:microsoft.com/office/officeart/2018/2/layout/IconCircleList"/>
    <dgm:cxn modelId="{3AB1766D-3378-418A-9E30-15EEA0821E16}" srcId="{53B020F2-F65F-419F-84B8-ED0535AE8B2A}" destId="{79E72848-6BB5-4430-8665-38BF3CE9101A}" srcOrd="4" destOrd="0" parTransId="{70540A5E-BE4C-4E4F-9B98-5B74A743682E}" sibTransId="{20E3466C-15C1-4951-9A01-95C4152E1039}"/>
    <dgm:cxn modelId="{D5847F4F-D6AC-4620-BBF7-929923B710CA}" srcId="{53B020F2-F65F-419F-84B8-ED0535AE8B2A}" destId="{7873F1D3-F8B8-4BBB-B914-A6B2C4D1C8B6}" srcOrd="2" destOrd="0" parTransId="{91A4F36E-DE6F-4ACE-ADAF-1DE88427AE74}" sibTransId="{F201D592-C189-45C8-A0F0-13373D4B9F9C}"/>
    <dgm:cxn modelId="{FAB9358F-15EA-4C9D-8BEF-2CDF29F0E2DF}" type="presOf" srcId="{73DD92BC-59E3-4F8E-8801-60A5FDF395AD}" destId="{1A2EE107-F757-4EA0-88DB-62BCBB417560}" srcOrd="0" destOrd="0" presId="urn:microsoft.com/office/officeart/2018/2/layout/IconCircleList"/>
    <dgm:cxn modelId="{9390A8A1-2F5B-4108-9DFF-8B3572CC7447}" type="presOf" srcId="{53B020F2-F65F-419F-84B8-ED0535AE8B2A}" destId="{EE76EE9F-D7A9-49E3-A8DB-9771A8CC0026}" srcOrd="0" destOrd="0" presId="urn:microsoft.com/office/officeart/2018/2/layout/IconCircleList"/>
    <dgm:cxn modelId="{05E696A5-5FAA-4BB8-B5AD-A13072ED2BC3}" type="presOf" srcId="{79E72848-6BB5-4430-8665-38BF3CE9101A}" destId="{DB87D418-4BA1-47F9-92B3-7AA652E3F384}" srcOrd="0" destOrd="0" presId="urn:microsoft.com/office/officeart/2018/2/layout/IconCircleList"/>
    <dgm:cxn modelId="{D4C6A2A8-CF88-4AB0-96A2-44E4245FD641}" srcId="{53B020F2-F65F-419F-84B8-ED0535AE8B2A}" destId="{73DD92BC-59E3-4F8E-8801-60A5FDF395AD}" srcOrd="0" destOrd="0" parTransId="{A3D9E635-99E9-4CC6-B71E-42D035DF3F58}" sibTransId="{61B4AF74-86E9-482C-8251-0BFD8C5B878C}"/>
    <dgm:cxn modelId="{29A750E6-81FB-4A5C-AB4B-A13B7995CF1B}" type="presOf" srcId="{D0E0219F-BBCB-4B32-A8A1-215D7613EFDA}" destId="{4B855539-41DF-4F4E-9F4C-7C86CFB636D5}" srcOrd="0" destOrd="0" presId="urn:microsoft.com/office/officeart/2018/2/layout/IconCircleList"/>
    <dgm:cxn modelId="{3FEAD2F7-BAC0-43F7-99EC-643E8644CD69}" srcId="{53B020F2-F65F-419F-84B8-ED0535AE8B2A}" destId="{9721160D-1647-4A07-8D86-558836E07CC3}" srcOrd="3" destOrd="0" parTransId="{3163B3EE-B2B5-4FD6-A0EA-13819BFCBF30}" sibTransId="{95D1EE52-A5DB-4810-9ED0-2DB692C3B1AC}"/>
    <dgm:cxn modelId="{6CDE0A23-C582-4268-86F8-B28EA50BA156}" type="presParOf" srcId="{EE76EE9F-D7A9-49E3-A8DB-9771A8CC0026}" destId="{0DFECC14-34C6-4D56-90B3-9F47FA541F3A}" srcOrd="0" destOrd="0" presId="urn:microsoft.com/office/officeart/2018/2/layout/IconCircleList"/>
    <dgm:cxn modelId="{D1F5D3D1-F0AE-4CBA-B40A-D4418B00DA9B}" type="presParOf" srcId="{0DFECC14-34C6-4D56-90B3-9F47FA541F3A}" destId="{EB947E4F-E25E-4B63-A1DE-432207CD18D1}" srcOrd="0" destOrd="0" presId="urn:microsoft.com/office/officeart/2018/2/layout/IconCircleList"/>
    <dgm:cxn modelId="{C7A358AB-78A8-4F5C-9082-337054E8056A}" type="presParOf" srcId="{EB947E4F-E25E-4B63-A1DE-432207CD18D1}" destId="{27F85E3F-AC81-4C54-B88B-295DAFDF9668}" srcOrd="0" destOrd="0" presId="urn:microsoft.com/office/officeart/2018/2/layout/IconCircleList"/>
    <dgm:cxn modelId="{41D682D1-04D9-4C43-836A-5B7AF7BD1A08}" type="presParOf" srcId="{EB947E4F-E25E-4B63-A1DE-432207CD18D1}" destId="{1AC06E76-4CE0-4861-BE68-BC702974C57E}" srcOrd="1" destOrd="0" presId="urn:microsoft.com/office/officeart/2018/2/layout/IconCircleList"/>
    <dgm:cxn modelId="{6538FBC4-4202-44D6-B990-4EE8F11100E1}" type="presParOf" srcId="{EB947E4F-E25E-4B63-A1DE-432207CD18D1}" destId="{DD521634-6239-4AC9-927E-449886E9AAAD}" srcOrd="2" destOrd="0" presId="urn:microsoft.com/office/officeart/2018/2/layout/IconCircleList"/>
    <dgm:cxn modelId="{BBE19909-45CE-48F9-9E54-27F6CCA2DE07}" type="presParOf" srcId="{EB947E4F-E25E-4B63-A1DE-432207CD18D1}" destId="{1A2EE107-F757-4EA0-88DB-62BCBB417560}" srcOrd="3" destOrd="0" presId="urn:microsoft.com/office/officeart/2018/2/layout/IconCircleList"/>
    <dgm:cxn modelId="{B8D7B4F2-BA62-4B94-AA54-716D5550E46F}" type="presParOf" srcId="{0DFECC14-34C6-4D56-90B3-9F47FA541F3A}" destId="{C5D02DCB-7986-4E94-81A8-6EDC6FFC19B1}" srcOrd="1" destOrd="0" presId="urn:microsoft.com/office/officeart/2018/2/layout/IconCircleList"/>
    <dgm:cxn modelId="{BEA5E7DA-BF39-44AE-9FB8-D73CF0693637}" type="presParOf" srcId="{0DFECC14-34C6-4D56-90B3-9F47FA541F3A}" destId="{D84D75E0-8462-4ED9-8974-E8DA59228935}" srcOrd="2" destOrd="0" presId="urn:microsoft.com/office/officeart/2018/2/layout/IconCircleList"/>
    <dgm:cxn modelId="{595CCCAF-4344-408D-964E-255EC5428FB0}" type="presParOf" srcId="{D84D75E0-8462-4ED9-8974-E8DA59228935}" destId="{4E27B3FD-7FF7-4C50-863C-16A387E05C44}" srcOrd="0" destOrd="0" presId="urn:microsoft.com/office/officeart/2018/2/layout/IconCircleList"/>
    <dgm:cxn modelId="{AE3271A5-960A-4A5F-A5B3-EF6669F5856A}" type="presParOf" srcId="{D84D75E0-8462-4ED9-8974-E8DA59228935}" destId="{E4C3E0D3-BD60-437B-AFC7-2722067CC716}" srcOrd="1" destOrd="0" presId="urn:microsoft.com/office/officeart/2018/2/layout/IconCircleList"/>
    <dgm:cxn modelId="{52107CA2-083A-4B38-BF98-D5AE35850C83}" type="presParOf" srcId="{D84D75E0-8462-4ED9-8974-E8DA59228935}" destId="{32A5852F-19D2-41C6-97C7-63650E45E718}" srcOrd="2" destOrd="0" presId="urn:microsoft.com/office/officeart/2018/2/layout/IconCircleList"/>
    <dgm:cxn modelId="{171E1538-AF53-4B98-B72E-A8DF57AAF1A6}" type="presParOf" srcId="{D84D75E0-8462-4ED9-8974-E8DA59228935}" destId="{4B855539-41DF-4F4E-9F4C-7C86CFB636D5}" srcOrd="3" destOrd="0" presId="urn:microsoft.com/office/officeart/2018/2/layout/IconCircleList"/>
    <dgm:cxn modelId="{9CC7315E-7F0A-4237-9C8B-4479C5EA8220}" type="presParOf" srcId="{0DFECC14-34C6-4D56-90B3-9F47FA541F3A}" destId="{3845090A-8D03-48C4-89AE-AD9C4C298DDC}" srcOrd="3" destOrd="0" presId="urn:microsoft.com/office/officeart/2018/2/layout/IconCircleList"/>
    <dgm:cxn modelId="{C7DD8508-85C3-4F50-A70A-98B19D910C7A}" type="presParOf" srcId="{0DFECC14-34C6-4D56-90B3-9F47FA541F3A}" destId="{0F37438A-5FD4-40F3-9A15-C2C0165BF081}" srcOrd="4" destOrd="0" presId="urn:microsoft.com/office/officeart/2018/2/layout/IconCircleList"/>
    <dgm:cxn modelId="{33697E2D-43C2-4D1B-ACD5-465825A5E469}" type="presParOf" srcId="{0F37438A-5FD4-40F3-9A15-C2C0165BF081}" destId="{33375259-B119-44BA-8902-856624CBA8E3}" srcOrd="0" destOrd="0" presId="urn:microsoft.com/office/officeart/2018/2/layout/IconCircleList"/>
    <dgm:cxn modelId="{3A2AB61D-DF5A-4126-9EA6-77030557DE00}" type="presParOf" srcId="{0F37438A-5FD4-40F3-9A15-C2C0165BF081}" destId="{1EB356F8-36C7-4E7A-9113-81F2922AC03D}" srcOrd="1" destOrd="0" presId="urn:microsoft.com/office/officeart/2018/2/layout/IconCircleList"/>
    <dgm:cxn modelId="{37C84D8C-4E56-49FD-B7E9-BA0FB4C25208}" type="presParOf" srcId="{0F37438A-5FD4-40F3-9A15-C2C0165BF081}" destId="{61FEEFD7-77A8-4F97-9EBE-B51A71E3C482}" srcOrd="2" destOrd="0" presId="urn:microsoft.com/office/officeart/2018/2/layout/IconCircleList"/>
    <dgm:cxn modelId="{AB4485CB-5C28-4C61-B8E2-D567D9B35782}" type="presParOf" srcId="{0F37438A-5FD4-40F3-9A15-C2C0165BF081}" destId="{9570D12E-6BF5-4332-A62E-AF7D6A1D344C}" srcOrd="3" destOrd="0" presId="urn:microsoft.com/office/officeart/2018/2/layout/IconCircleList"/>
    <dgm:cxn modelId="{415D11DF-0AD2-478F-9F9A-DE29C433EA2B}" type="presParOf" srcId="{0DFECC14-34C6-4D56-90B3-9F47FA541F3A}" destId="{6D8502CE-A329-4689-9C40-783C58A3978C}" srcOrd="5" destOrd="0" presId="urn:microsoft.com/office/officeart/2018/2/layout/IconCircleList"/>
    <dgm:cxn modelId="{DC7E809B-5DC1-47EE-8C24-20765E60FEC7}" type="presParOf" srcId="{0DFECC14-34C6-4D56-90B3-9F47FA541F3A}" destId="{699AEC8E-3B49-45F0-9802-4003FB49986B}" srcOrd="6" destOrd="0" presId="urn:microsoft.com/office/officeart/2018/2/layout/IconCircleList"/>
    <dgm:cxn modelId="{A7C028BF-6002-4FF0-9E39-F33355D06AF9}" type="presParOf" srcId="{699AEC8E-3B49-45F0-9802-4003FB49986B}" destId="{64907881-C848-48D4-B6DB-8EC67202BD18}" srcOrd="0" destOrd="0" presId="urn:microsoft.com/office/officeart/2018/2/layout/IconCircleList"/>
    <dgm:cxn modelId="{E0701D48-1ED8-4234-B3D5-423F247ED8D6}" type="presParOf" srcId="{699AEC8E-3B49-45F0-9802-4003FB49986B}" destId="{FE2000B8-9360-438D-9D70-54BB7B9C68F0}" srcOrd="1" destOrd="0" presId="urn:microsoft.com/office/officeart/2018/2/layout/IconCircleList"/>
    <dgm:cxn modelId="{DCFA3B5B-BFBF-4F38-AC2C-EAFF351E05B1}" type="presParOf" srcId="{699AEC8E-3B49-45F0-9802-4003FB49986B}" destId="{D4C58363-2D83-4CCE-A0B7-5549CE044076}" srcOrd="2" destOrd="0" presId="urn:microsoft.com/office/officeart/2018/2/layout/IconCircleList"/>
    <dgm:cxn modelId="{AB17EDE1-118D-4332-8D2E-C11A6C99EF2B}" type="presParOf" srcId="{699AEC8E-3B49-45F0-9802-4003FB49986B}" destId="{8C2E5ACA-40D1-42BE-B184-008037E30AF1}" srcOrd="3" destOrd="0" presId="urn:microsoft.com/office/officeart/2018/2/layout/IconCircleList"/>
    <dgm:cxn modelId="{BDC87189-85BC-4BFF-BC16-4FC2EA02D73E}" type="presParOf" srcId="{0DFECC14-34C6-4D56-90B3-9F47FA541F3A}" destId="{06F03DAB-6827-41ED-BAA2-6F17449D05F6}" srcOrd="7" destOrd="0" presId="urn:microsoft.com/office/officeart/2018/2/layout/IconCircleList"/>
    <dgm:cxn modelId="{428EA9B0-E3B4-4A8F-B48F-B09F512291F1}" type="presParOf" srcId="{0DFECC14-34C6-4D56-90B3-9F47FA541F3A}" destId="{83E90DBD-268F-4C89-AFAB-E763E436B846}" srcOrd="8" destOrd="0" presId="urn:microsoft.com/office/officeart/2018/2/layout/IconCircleList"/>
    <dgm:cxn modelId="{9CC71EE7-228A-4572-9C5D-18B72F14A999}" type="presParOf" srcId="{83E90DBD-268F-4C89-AFAB-E763E436B846}" destId="{026CCFCA-D5F6-4A2F-A335-B07D9608F749}" srcOrd="0" destOrd="0" presId="urn:microsoft.com/office/officeart/2018/2/layout/IconCircleList"/>
    <dgm:cxn modelId="{05DE13A8-C828-42C2-A9D6-1AB38E3980BE}" type="presParOf" srcId="{83E90DBD-268F-4C89-AFAB-E763E436B846}" destId="{6151C7A5-23C5-40EC-9FE6-1435B5986C36}" srcOrd="1" destOrd="0" presId="urn:microsoft.com/office/officeart/2018/2/layout/IconCircleList"/>
    <dgm:cxn modelId="{DFB5EDF1-07F0-45D8-8FE6-B96B97B6E9B3}" type="presParOf" srcId="{83E90DBD-268F-4C89-AFAB-E763E436B846}" destId="{4BEB9316-8F2A-4989-9C69-798B9DD78A07}" srcOrd="2" destOrd="0" presId="urn:microsoft.com/office/officeart/2018/2/layout/IconCircleList"/>
    <dgm:cxn modelId="{6C69837F-0658-495B-A6F8-3ACDC780611A}" type="presParOf" srcId="{83E90DBD-268F-4C89-AFAB-E763E436B846}" destId="{DB87D418-4BA1-47F9-92B3-7AA652E3F38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F2DE7-0F4C-48FC-B66C-598D6A88793C}">
      <dsp:nvSpPr>
        <dsp:cNvPr id="0" name=""/>
        <dsp:cNvSpPr/>
      </dsp:nvSpPr>
      <dsp:spPr>
        <a:xfrm>
          <a:off x="0" y="958220"/>
          <a:ext cx="7242048"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B3EC82-D016-41C2-87F4-4E5CE1D48F14}">
      <dsp:nvSpPr>
        <dsp:cNvPr id="0" name=""/>
        <dsp:cNvSpPr/>
      </dsp:nvSpPr>
      <dsp:spPr>
        <a:xfrm>
          <a:off x="535129" y="1356250"/>
          <a:ext cx="972962" cy="972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224BD5-D270-43F7-BDD8-8779BA512DF4}">
      <dsp:nvSpPr>
        <dsp:cNvPr id="0" name=""/>
        <dsp:cNvSpPr/>
      </dsp:nvSpPr>
      <dsp:spPr>
        <a:xfrm>
          <a:off x="2043221" y="958220"/>
          <a:ext cx="5198826"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44550">
            <a:lnSpc>
              <a:spcPct val="90000"/>
            </a:lnSpc>
            <a:spcBef>
              <a:spcPct val="0"/>
            </a:spcBef>
            <a:spcAft>
              <a:spcPct val="35000"/>
            </a:spcAft>
            <a:buNone/>
          </a:pPr>
          <a:r>
            <a:rPr lang="en-GB" sz="1900" b="1" i="1" u="sng" kern="1200"/>
            <a:t>Problem Statement </a:t>
          </a:r>
          <a:endParaRPr lang="en-US" sz="1900" kern="1200"/>
        </a:p>
      </dsp:txBody>
      <dsp:txXfrm>
        <a:off x="2043221" y="958220"/>
        <a:ext cx="5198826" cy="1769022"/>
      </dsp:txXfrm>
    </dsp:sp>
    <dsp:sp modelId="{5442310B-95A3-49F9-923E-A3E8A85EB738}">
      <dsp:nvSpPr>
        <dsp:cNvPr id="0" name=""/>
        <dsp:cNvSpPr/>
      </dsp:nvSpPr>
      <dsp:spPr>
        <a:xfrm>
          <a:off x="0" y="3169499"/>
          <a:ext cx="7242048" cy="17690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E12B7E-3825-4738-BB29-199BEE3E6550}">
      <dsp:nvSpPr>
        <dsp:cNvPr id="0" name=""/>
        <dsp:cNvSpPr/>
      </dsp:nvSpPr>
      <dsp:spPr>
        <a:xfrm>
          <a:off x="535129" y="3567529"/>
          <a:ext cx="972962" cy="972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DA89F8-70DF-478F-B590-4B0367F766A1}">
      <dsp:nvSpPr>
        <dsp:cNvPr id="0" name=""/>
        <dsp:cNvSpPr/>
      </dsp:nvSpPr>
      <dsp:spPr>
        <a:xfrm>
          <a:off x="2043221" y="3169499"/>
          <a:ext cx="5198826" cy="17690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222" tIns="187222" rIns="187222" bIns="187222" numCol="1" spcCol="1270" anchor="ctr" anchorCtr="0">
          <a:noAutofit/>
        </a:bodyPr>
        <a:lstStyle/>
        <a:p>
          <a:pPr marL="0" lvl="0" indent="0" algn="l" defTabSz="844550">
            <a:lnSpc>
              <a:spcPct val="90000"/>
            </a:lnSpc>
            <a:spcBef>
              <a:spcPct val="0"/>
            </a:spcBef>
            <a:spcAft>
              <a:spcPct val="35000"/>
            </a:spcAft>
            <a:buNone/>
          </a:pPr>
          <a:r>
            <a:rPr lang="en-GB" sz="1900" kern="1200"/>
            <a:t>The given data dump has been given to us by our marketing manager. For the goal of doing data analysis, we must deliver a tidy and well-organized file to analyse the single data which contains all the information.</a:t>
          </a:r>
          <a:endParaRPr lang="en-US" sz="1900" kern="1200"/>
        </a:p>
      </dsp:txBody>
      <dsp:txXfrm>
        <a:off x="2043221" y="3169499"/>
        <a:ext cx="5198826" cy="17690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85E3F-AC81-4C54-B88B-295DAFDF9668}">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C06E76-4CE0-4861-BE68-BC702974C57E}">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2EE107-F757-4EA0-88DB-62BCBB417560}">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Data sets are in different excel formats</a:t>
          </a:r>
          <a:endParaRPr lang="en-US" sz="1700" kern="1200"/>
        </a:p>
      </dsp:txBody>
      <dsp:txXfrm>
        <a:off x="1172126" y="908559"/>
        <a:ext cx="2114937" cy="897246"/>
      </dsp:txXfrm>
    </dsp:sp>
    <dsp:sp modelId="{4E27B3FD-7FF7-4C50-863C-16A387E05C44}">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3E0D3-BD60-437B-AFC7-2722067CC716}">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55539-41DF-4F4E-9F4C-7C86CFB636D5}">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Imported everything into python</a:t>
          </a:r>
          <a:endParaRPr lang="en-US" sz="1700" kern="1200"/>
        </a:p>
      </dsp:txBody>
      <dsp:txXfrm>
        <a:off x="4745088" y="908559"/>
        <a:ext cx="2114937" cy="897246"/>
      </dsp:txXfrm>
    </dsp:sp>
    <dsp:sp modelId="{33375259-B119-44BA-8902-856624CBA8E3}">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356F8-36C7-4E7A-9113-81F2922AC03D}">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70D12E-6BF5-4332-A62E-AF7D6A1D344C}">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Then merge every files into single excel file. </a:t>
          </a:r>
          <a:endParaRPr lang="en-US" sz="1700" kern="1200"/>
        </a:p>
      </dsp:txBody>
      <dsp:txXfrm>
        <a:off x="8318049" y="908559"/>
        <a:ext cx="2114937" cy="897246"/>
      </dsp:txXfrm>
    </dsp:sp>
    <dsp:sp modelId="{64907881-C848-48D4-B6DB-8EC67202BD18}">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2000B8-9360-438D-9D70-54BB7B9C68F0}">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2E5ACA-40D1-42BE-B184-008037E30AF1}">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Then edited the excel file, added two columns like month and hospital.</a:t>
          </a:r>
          <a:endParaRPr lang="en-US" sz="1700" kern="1200"/>
        </a:p>
      </dsp:txBody>
      <dsp:txXfrm>
        <a:off x="1172126" y="2545532"/>
        <a:ext cx="2114937" cy="897246"/>
      </dsp:txXfrm>
    </dsp:sp>
    <dsp:sp modelId="{026CCFCA-D5F6-4A2F-A335-B07D9608F749}">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1C7A5-23C5-40EC-9FE6-1435B5986C36}">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87D418-4BA1-47F9-92B3-7AA652E3F384}">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CA" sz="1700" kern="1200"/>
            <a:t>Deleted unwanted rows and columns manually using excel.</a:t>
          </a:r>
          <a:endParaRPr lang="en-US" sz="1700" kern="1200"/>
        </a:p>
      </dsp:txBody>
      <dsp:txXfrm>
        <a:off x="4745088"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52E5-7EFE-A8FC-69CF-407C8E5784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7FACC8-31E4-C5A1-FC25-065AAAFD58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19B9B7-A4A8-387A-5E67-E6A5CB5160AA}"/>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5" name="Footer Placeholder 4">
            <a:extLst>
              <a:ext uri="{FF2B5EF4-FFF2-40B4-BE49-F238E27FC236}">
                <a16:creationId xmlns:a16="http://schemas.microsoft.com/office/drawing/2014/main" id="{CBCCD9DF-7F0B-408F-5E5C-8A48F43AF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971ED-51DA-12EB-51B8-D9AB3C687B65}"/>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113445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D939-1959-1851-3D21-6C908EA5FD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F4130C-5A3D-C2F1-0F7D-7A87C8CE2A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A35E49-8C67-10C3-0C5F-AE4CE509FF1F}"/>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5" name="Footer Placeholder 4">
            <a:extLst>
              <a:ext uri="{FF2B5EF4-FFF2-40B4-BE49-F238E27FC236}">
                <a16:creationId xmlns:a16="http://schemas.microsoft.com/office/drawing/2014/main" id="{9FAFB2F4-8851-22B0-D65F-403B2E21E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A31A53-DC46-4CF6-C278-A408FE4AC1FE}"/>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415406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1609A-4A90-D88A-C30E-72FAAC45B6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732EE3-D215-3BF9-71B4-72DA90B550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03D9B6-5E8D-5C36-D259-5DCEE124E126}"/>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5" name="Footer Placeholder 4">
            <a:extLst>
              <a:ext uri="{FF2B5EF4-FFF2-40B4-BE49-F238E27FC236}">
                <a16:creationId xmlns:a16="http://schemas.microsoft.com/office/drawing/2014/main" id="{9861EDD0-9B9D-E445-EBDB-CA10F74B8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FB282-CE6D-7A8D-77DD-380FE97FE288}"/>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31318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6AFD1-2FDF-A418-8A98-420CBA5428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ECC11F-CE1F-2A58-52EB-AD6CC5FF4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651EA2-9B6C-6307-2727-3E67BC1E65F4}"/>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5" name="Footer Placeholder 4">
            <a:extLst>
              <a:ext uri="{FF2B5EF4-FFF2-40B4-BE49-F238E27FC236}">
                <a16:creationId xmlns:a16="http://schemas.microsoft.com/office/drawing/2014/main" id="{62F545B8-B898-0CEE-115A-B053C380E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A6F2B-A3F9-F111-D072-BA36975FA331}"/>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3743443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02BF-1441-E560-2349-5568D1F64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FAB652-7C57-068E-910D-6D73BF744C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9FB09D-4ED0-7751-3A0A-7D4824E5184A}"/>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5" name="Footer Placeholder 4">
            <a:extLst>
              <a:ext uri="{FF2B5EF4-FFF2-40B4-BE49-F238E27FC236}">
                <a16:creationId xmlns:a16="http://schemas.microsoft.com/office/drawing/2014/main" id="{00E433C8-932F-4C96-EE9D-DBA158778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C7EEB-1E73-F67F-BD57-F020136E2D94}"/>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75636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7032-7FFF-198D-6D58-6D65248D24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AB09E2-685B-8AD2-CEE3-65E5C82946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834D5C-214F-D68A-9C34-03812889FF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2A2AB8-3711-7509-4129-44A68F096022}"/>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6" name="Footer Placeholder 5">
            <a:extLst>
              <a:ext uri="{FF2B5EF4-FFF2-40B4-BE49-F238E27FC236}">
                <a16:creationId xmlns:a16="http://schemas.microsoft.com/office/drawing/2014/main" id="{BEC4CAC0-198E-551D-67B9-C7C285C8F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6198F6-6A2D-16BF-4754-9FC576E4ED9F}"/>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236823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7602-C7E1-2A91-6F96-3601805DD3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F241CC-457C-D4ED-F437-DAC8D4B9B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1F5086-5565-7359-06A2-7FB923D3AA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469139-1408-DDE7-3400-76A738110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BD6680-5E27-7E23-15DD-E8F17D2190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3666AA-94FD-F0CC-1170-C16117D04588}"/>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8" name="Footer Placeholder 7">
            <a:extLst>
              <a:ext uri="{FF2B5EF4-FFF2-40B4-BE49-F238E27FC236}">
                <a16:creationId xmlns:a16="http://schemas.microsoft.com/office/drawing/2014/main" id="{962D2D24-7CFA-3FE4-4E4A-6722CA5208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075CCD-38A5-0883-D81B-EC6551E63214}"/>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335701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C6F8-2FB5-0F0D-89CF-F731F58B63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D8425A-7263-179D-1E67-47F52C81DB21}"/>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4" name="Footer Placeholder 3">
            <a:extLst>
              <a:ext uri="{FF2B5EF4-FFF2-40B4-BE49-F238E27FC236}">
                <a16:creationId xmlns:a16="http://schemas.microsoft.com/office/drawing/2014/main" id="{33CFB425-ACE5-26B2-9120-49ADA21D4D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973428-0F45-4A3F-62D2-D6599FE081E0}"/>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360223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6B5DC2-4507-B2D3-0365-4B502DC0D8E7}"/>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3" name="Footer Placeholder 2">
            <a:extLst>
              <a:ext uri="{FF2B5EF4-FFF2-40B4-BE49-F238E27FC236}">
                <a16:creationId xmlns:a16="http://schemas.microsoft.com/office/drawing/2014/main" id="{646F57D6-AE87-3589-15F1-B3758AC40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B6DFD9-FF76-BE48-4A87-09A626348BC5}"/>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415965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B078-A9A1-83EA-A990-5014DC514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432299-D54F-4E73-DCE7-9527A93CB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582591-9B91-2C0E-59DD-8D0026201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78EC1-EAF4-3B52-1EAE-4C11EFE3C28C}"/>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6" name="Footer Placeholder 5">
            <a:extLst>
              <a:ext uri="{FF2B5EF4-FFF2-40B4-BE49-F238E27FC236}">
                <a16:creationId xmlns:a16="http://schemas.microsoft.com/office/drawing/2014/main" id="{EEFA4459-8569-CF64-25EF-D416E21682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E2C79-9A58-0ACF-6D87-51FE85B28643}"/>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151868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902C-79BC-F164-BFB1-13F5489439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D0F857-C278-1A5A-AD5B-2CC4395E56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1425CF-8776-D3FF-F3EF-2600DAF5F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27CF5-D2C0-1F85-87C2-0695BFA8FE82}"/>
              </a:ext>
            </a:extLst>
          </p:cNvPr>
          <p:cNvSpPr>
            <a:spLocks noGrp="1"/>
          </p:cNvSpPr>
          <p:nvPr>
            <p:ph type="dt" sz="half" idx="10"/>
          </p:nvPr>
        </p:nvSpPr>
        <p:spPr/>
        <p:txBody>
          <a:bodyPr/>
          <a:lstStyle/>
          <a:p>
            <a:fld id="{5554B1C8-7CAC-4A16-8726-2E93414ABF5A}" type="datetimeFigureOut">
              <a:rPr lang="en-IN" smtClean="0"/>
              <a:t>17-12-2023</a:t>
            </a:fld>
            <a:endParaRPr lang="en-IN"/>
          </a:p>
        </p:txBody>
      </p:sp>
      <p:sp>
        <p:nvSpPr>
          <p:cNvPr id="6" name="Footer Placeholder 5">
            <a:extLst>
              <a:ext uri="{FF2B5EF4-FFF2-40B4-BE49-F238E27FC236}">
                <a16:creationId xmlns:a16="http://schemas.microsoft.com/office/drawing/2014/main" id="{0F59722E-A434-5F06-CB44-37AE2EC333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EB9FD1-66BC-3077-7F25-E7ECC9F397ED}"/>
              </a:ext>
            </a:extLst>
          </p:cNvPr>
          <p:cNvSpPr>
            <a:spLocks noGrp="1"/>
          </p:cNvSpPr>
          <p:nvPr>
            <p:ph type="sldNum" sz="quarter" idx="12"/>
          </p:nvPr>
        </p:nvSpPr>
        <p:spPr/>
        <p:txBody>
          <a:bodyPr/>
          <a:lstStyle/>
          <a:p>
            <a:fld id="{53F596B7-128E-429A-87E8-8F9ED78D05EF}" type="slidenum">
              <a:rPr lang="en-IN" smtClean="0"/>
              <a:t>‹#›</a:t>
            </a:fld>
            <a:endParaRPr lang="en-IN"/>
          </a:p>
        </p:txBody>
      </p:sp>
    </p:spTree>
    <p:extLst>
      <p:ext uri="{BB962C8B-B14F-4D97-AF65-F5344CB8AC3E}">
        <p14:creationId xmlns:p14="http://schemas.microsoft.com/office/powerpoint/2010/main" val="266896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DB1D1-EDCF-054F-3B16-8520F7CC9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9E0678-5C08-AD3E-4715-589E782B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03D883-4713-D2D1-971B-A9C83B9CD2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4B1C8-7CAC-4A16-8726-2E93414ABF5A}" type="datetimeFigureOut">
              <a:rPr lang="en-IN" smtClean="0"/>
              <a:t>17-12-2023</a:t>
            </a:fld>
            <a:endParaRPr lang="en-IN"/>
          </a:p>
        </p:txBody>
      </p:sp>
      <p:sp>
        <p:nvSpPr>
          <p:cNvPr id="5" name="Footer Placeholder 4">
            <a:extLst>
              <a:ext uri="{FF2B5EF4-FFF2-40B4-BE49-F238E27FC236}">
                <a16:creationId xmlns:a16="http://schemas.microsoft.com/office/drawing/2014/main" id="{857385CB-CBED-F920-C967-E56871E64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4A4C3C-FED7-D074-4356-62478942D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596B7-128E-429A-87E8-8F9ED78D05EF}" type="slidenum">
              <a:rPr lang="en-IN" smtClean="0"/>
              <a:t>‹#›</a:t>
            </a:fld>
            <a:endParaRPr lang="en-IN"/>
          </a:p>
        </p:txBody>
      </p:sp>
    </p:spTree>
    <p:extLst>
      <p:ext uri="{BB962C8B-B14F-4D97-AF65-F5344CB8AC3E}">
        <p14:creationId xmlns:p14="http://schemas.microsoft.com/office/powerpoint/2010/main" val="253098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drive/folders/1lMdV4rSbRFTkiw4uqkp8I7lGCU-OFntX?usp=shar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extBox 1">
            <a:extLst>
              <a:ext uri="{FF2B5EF4-FFF2-40B4-BE49-F238E27FC236}">
                <a16:creationId xmlns:a16="http://schemas.microsoft.com/office/drawing/2014/main" id="{5313AC72-568D-F5B6-3696-047EC7D07835}"/>
              </a:ext>
            </a:extLst>
          </p:cNvPr>
          <p:cNvGraphicFramePr/>
          <p:nvPr>
            <p:extLst>
              <p:ext uri="{D42A27DB-BD31-4B8C-83A1-F6EECF244321}">
                <p14:modId xmlns:p14="http://schemas.microsoft.com/office/powerpoint/2010/main" val="651415905"/>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313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CD9704E-A991-E1C3-C850-E9287D3E684B}"/>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From the data </a:t>
            </a:r>
            <a:r>
              <a:rPr lang="en-US" sz="2000" dirty="0" err="1"/>
              <a:t>visualisation</a:t>
            </a:r>
            <a:r>
              <a:rPr lang="en-US" sz="2000" dirty="0"/>
              <a:t> we can see that there are many possible way to extract the information from the data.</a:t>
            </a:r>
          </a:p>
          <a:p>
            <a:pPr indent="-228600">
              <a:lnSpc>
                <a:spcPct val="90000"/>
              </a:lnSpc>
              <a:spcAft>
                <a:spcPts val="600"/>
              </a:spcAft>
              <a:buFont typeface="Arial" panose="020B0604020202020204" pitchFamily="34" charset="0"/>
              <a:buChar char="•"/>
            </a:pPr>
            <a:r>
              <a:rPr lang="en-US" sz="2000" dirty="0"/>
              <a:t>The below data description shows that, we can remove outliers by removing the data in the first and last quartiles. </a:t>
            </a:r>
          </a:p>
          <a:p>
            <a:pPr indent="-228600">
              <a:lnSpc>
                <a:spcPct val="90000"/>
              </a:lnSpc>
              <a:spcAft>
                <a:spcPts val="600"/>
              </a:spcAft>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035E4F56-3807-239A-0C7C-12EB22B52F2D}"/>
              </a:ext>
            </a:extLst>
          </p:cNvPr>
          <p:cNvPicPr>
            <a:picLocks noChangeAspect="1"/>
          </p:cNvPicPr>
          <p:nvPr/>
        </p:nvPicPr>
        <p:blipFill>
          <a:blip r:embed="rId2"/>
          <a:stretch>
            <a:fillRect/>
          </a:stretch>
        </p:blipFill>
        <p:spPr>
          <a:xfrm>
            <a:off x="351730" y="2514600"/>
            <a:ext cx="10917936" cy="1200971"/>
          </a:xfrm>
          <a:prstGeom prst="rect">
            <a:avLst/>
          </a:prstGeom>
        </p:spPr>
      </p:pic>
      <p:sp>
        <p:nvSpPr>
          <p:cNvPr id="7" name="TextBox 6">
            <a:extLst>
              <a:ext uri="{FF2B5EF4-FFF2-40B4-BE49-F238E27FC236}">
                <a16:creationId xmlns:a16="http://schemas.microsoft.com/office/drawing/2014/main" id="{246AC0DA-5B38-D910-C7F7-4EF3818C95CE}"/>
              </a:ext>
            </a:extLst>
          </p:cNvPr>
          <p:cNvSpPr txBox="1"/>
          <p:nvPr/>
        </p:nvSpPr>
        <p:spPr>
          <a:xfrm>
            <a:off x="979548" y="4385366"/>
            <a:ext cx="11286906" cy="1200329"/>
          </a:xfrm>
          <a:prstGeom prst="rect">
            <a:avLst/>
          </a:prstGeom>
          <a:noFill/>
        </p:spPr>
        <p:txBody>
          <a:bodyPr wrap="square" rtlCol="0">
            <a:spAutoFit/>
          </a:bodyPr>
          <a:lstStyle/>
          <a:p>
            <a:r>
              <a:rPr lang="en-CA" dirty="0"/>
              <a:t>After that we can analyse the dataset and understand;</a:t>
            </a:r>
          </a:p>
          <a:p>
            <a:pPr marL="285750" indent="-285750">
              <a:buFont typeface="Arial" panose="020B0604020202020204" pitchFamily="34" charset="0"/>
              <a:buChar char="•"/>
            </a:pPr>
            <a:r>
              <a:rPr lang="en-CA" dirty="0"/>
              <a:t>Which department holding the highest budget distribution and revenue return ?</a:t>
            </a:r>
          </a:p>
          <a:p>
            <a:pPr marL="285750" indent="-285750">
              <a:buFont typeface="Arial" panose="020B0604020202020204" pitchFamily="34" charset="0"/>
              <a:buChar char="•"/>
            </a:pPr>
            <a:r>
              <a:rPr lang="en-CA" dirty="0"/>
              <a:t>What all the departments affecting the average yearly earnings the most ?</a:t>
            </a:r>
          </a:p>
          <a:p>
            <a:pPr marL="285750" indent="-285750">
              <a:buFont typeface="Arial" panose="020B0604020202020204" pitchFamily="34" charset="0"/>
              <a:buChar char="•"/>
            </a:pPr>
            <a:r>
              <a:rPr lang="en-CA" dirty="0"/>
              <a:t>Which hospital performs better?</a:t>
            </a:r>
          </a:p>
        </p:txBody>
      </p:sp>
    </p:spTree>
    <p:extLst>
      <p:ext uri="{BB962C8B-B14F-4D97-AF65-F5344CB8AC3E}">
        <p14:creationId xmlns:p14="http://schemas.microsoft.com/office/powerpoint/2010/main" val="122227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8703EA-7D77-BEF4-F708-4C6BA80FE710}"/>
              </a:ext>
            </a:extLst>
          </p:cNvPr>
          <p:cNvSpPr txBox="1"/>
          <p:nvPr/>
        </p:nvSpPr>
        <p:spPr>
          <a:xfrm>
            <a:off x="1622909" y="781176"/>
            <a:ext cx="9828286" cy="923330"/>
          </a:xfrm>
          <a:prstGeom prst="rect">
            <a:avLst/>
          </a:prstGeom>
          <a:noFill/>
        </p:spPr>
        <p:txBody>
          <a:bodyPr wrap="square" rtlCol="0">
            <a:spAutoFit/>
          </a:bodyPr>
          <a:lstStyle/>
          <a:p>
            <a:r>
              <a:rPr lang="en-CA" dirty="0"/>
              <a:t>Video link;</a:t>
            </a:r>
          </a:p>
          <a:p>
            <a:r>
              <a:rPr lang="en-CA" dirty="0">
                <a:hlinkClick r:id="rId2"/>
              </a:rPr>
              <a:t>https://drive.google.com/drive/folders/1lMdV4rSbRFTkiw4uqkp8I7lGCU-OFntX?usp=sharing</a:t>
            </a:r>
            <a:endParaRPr lang="en-CA" dirty="0"/>
          </a:p>
          <a:p>
            <a:endParaRPr lang="en-CA" dirty="0"/>
          </a:p>
        </p:txBody>
      </p:sp>
    </p:spTree>
    <p:extLst>
      <p:ext uri="{BB962C8B-B14F-4D97-AF65-F5344CB8AC3E}">
        <p14:creationId xmlns:p14="http://schemas.microsoft.com/office/powerpoint/2010/main" val="283456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tack of files">
            <a:extLst>
              <a:ext uri="{FF2B5EF4-FFF2-40B4-BE49-F238E27FC236}">
                <a16:creationId xmlns:a16="http://schemas.microsoft.com/office/drawing/2014/main" id="{9634A151-8671-955E-3A60-8D33EA6A8E9B}"/>
              </a:ext>
            </a:extLst>
          </p:cNvPr>
          <p:cNvPicPr>
            <a:picLocks noChangeAspect="1"/>
          </p:cNvPicPr>
          <p:nvPr/>
        </p:nvPicPr>
        <p:blipFill rotWithShape="1">
          <a:blip r:embed="rId2">
            <a:alphaModFix amt="50000"/>
          </a:blip>
          <a:srcRect t="15709" r="-1" b="-1"/>
          <a:stretch/>
        </p:blipFill>
        <p:spPr>
          <a:xfrm>
            <a:off x="20" y="10"/>
            <a:ext cx="12188930" cy="6857990"/>
          </a:xfrm>
          <a:prstGeom prst="rect">
            <a:avLst/>
          </a:prstGeom>
        </p:spPr>
      </p:pic>
      <p:sp>
        <p:nvSpPr>
          <p:cNvPr id="4" name="TextBox 3">
            <a:extLst>
              <a:ext uri="{FF2B5EF4-FFF2-40B4-BE49-F238E27FC236}">
                <a16:creationId xmlns:a16="http://schemas.microsoft.com/office/drawing/2014/main" id="{5FE1EDAA-E808-4D43-2027-2593F904E8D9}"/>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dirty="0">
                <a:solidFill>
                  <a:srgbClr val="FFFFFF"/>
                </a:solidFill>
                <a:latin typeface="+mj-lt"/>
                <a:ea typeface="+mj-ea"/>
                <a:cs typeface="+mj-cs"/>
              </a:rPr>
              <a:t> Process of Organizing the Files</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2678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FA3D86C-E4A6-6C34-047E-C7AEE13298A5}"/>
              </a:ext>
            </a:extLst>
          </p:cNvPr>
          <p:cNvSpPr txBox="1"/>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dirty="0"/>
              <a:t>Here are the 6 steps that we used to organize the datasets:</a:t>
            </a:r>
          </a:p>
          <a:p>
            <a:pPr indent="-228600">
              <a:lnSpc>
                <a:spcPct val="90000"/>
              </a:lnSpc>
              <a:spcAft>
                <a:spcPts val="600"/>
              </a:spcAft>
              <a:buFont typeface="Arial" panose="020B0604020202020204" pitchFamily="34" charset="0"/>
              <a:buChar char="•"/>
            </a:pPr>
            <a:endParaRPr lang="en-US" sz="1900" dirty="0"/>
          </a:p>
          <a:p>
            <a:pPr marL="342900" indent="-228600">
              <a:lnSpc>
                <a:spcPct val="90000"/>
              </a:lnSpc>
              <a:spcAft>
                <a:spcPts val="600"/>
              </a:spcAft>
              <a:buFont typeface="Arial" panose="020B0604020202020204" pitchFamily="34" charset="0"/>
              <a:buChar char="•"/>
            </a:pPr>
            <a:r>
              <a:rPr lang="en-US" sz="1900" dirty="0"/>
              <a:t>Delete any information that is not relevant.</a:t>
            </a:r>
          </a:p>
          <a:p>
            <a:pPr marL="342900" indent="-228600">
              <a:lnSpc>
                <a:spcPct val="90000"/>
              </a:lnSpc>
              <a:spcAft>
                <a:spcPts val="600"/>
              </a:spcAft>
              <a:buFont typeface="Arial" panose="020B0604020202020204" pitchFamily="34" charset="0"/>
              <a:buChar char="•"/>
            </a:pPr>
            <a:r>
              <a:rPr lang="en-US" sz="1900" dirty="0"/>
              <a:t>Reduce data duplication.</a:t>
            </a:r>
          </a:p>
          <a:p>
            <a:pPr marL="342900" indent="-228600">
              <a:lnSpc>
                <a:spcPct val="90000"/>
              </a:lnSpc>
              <a:spcAft>
                <a:spcPts val="600"/>
              </a:spcAft>
              <a:buFont typeface="Arial" panose="020B0604020202020204" pitchFamily="34" charset="0"/>
              <a:buChar char="•"/>
            </a:pPr>
            <a:r>
              <a:rPr lang="en-US" sz="1900" dirty="0"/>
              <a:t>Resolve systemic issues</a:t>
            </a:r>
          </a:p>
          <a:p>
            <a:pPr marL="342900" indent="-228600">
              <a:lnSpc>
                <a:spcPct val="90000"/>
              </a:lnSpc>
              <a:spcAft>
                <a:spcPts val="600"/>
              </a:spcAft>
              <a:buFont typeface="Arial" panose="020B0604020202020204" pitchFamily="34" charset="0"/>
              <a:buChar char="•"/>
            </a:pPr>
            <a:r>
              <a:rPr lang="en-US" sz="1900" dirty="0"/>
              <a:t>Handle any omitted data.</a:t>
            </a:r>
          </a:p>
          <a:p>
            <a:pPr marL="342900" indent="-228600">
              <a:lnSpc>
                <a:spcPct val="90000"/>
              </a:lnSpc>
              <a:spcAft>
                <a:spcPts val="600"/>
              </a:spcAft>
              <a:buFont typeface="Arial" panose="020B0604020202020204" pitchFamily="34" charset="0"/>
              <a:buChar char="•"/>
            </a:pPr>
            <a:r>
              <a:rPr lang="en-US" sz="1900" dirty="0"/>
              <a:t>Remove outliers from the data.</a:t>
            </a:r>
          </a:p>
          <a:p>
            <a:pPr marL="342900" indent="-228600">
              <a:lnSpc>
                <a:spcPct val="90000"/>
              </a:lnSpc>
              <a:spcAft>
                <a:spcPts val="600"/>
              </a:spcAft>
              <a:buFont typeface="Arial" panose="020B0604020202020204" pitchFamily="34" charset="0"/>
              <a:buChar char="•"/>
            </a:pPr>
            <a:r>
              <a:rPr lang="en-US" sz="1900" dirty="0"/>
              <a:t>Verify your data.</a:t>
            </a:r>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endParaRPr lang="en-US" sz="1900" dirty="0"/>
          </a:p>
        </p:txBody>
      </p:sp>
      <p:pic>
        <p:nvPicPr>
          <p:cNvPr id="4" name="Picture 3" descr="Top view of cubes connected with black lines">
            <a:extLst>
              <a:ext uri="{FF2B5EF4-FFF2-40B4-BE49-F238E27FC236}">
                <a16:creationId xmlns:a16="http://schemas.microsoft.com/office/drawing/2014/main" id="{6569A3D3-1F6D-7CB4-1CC3-A75665D519E2}"/>
              </a:ext>
            </a:extLst>
          </p:cNvPr>
          <p:cNvPicPr>
            <a:picLocks noChangeAspect="1"/>
          </p:cNvPicPr>
          <p:nvPr/>
        </p:nvPicPr>
        <p:blipFill rotWithShape="1">
          <a:blip r:embed="rId2"/>
          <a:srcRect l="17347" r="7425"/>
          <a:stretch/>
        </p:blipFill>
        <p:spPr>
          <a:xfrm>
            <a:off x="7033309" y="-49205"/>
            <a:ext cx="7000467" cy="6979315"/>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A35185E6-35E8-3A4B-CD6A-A6AA3A61EF6F}"/>
              </a:ext>
            </a:extLst>
          </p:cNvPr>
          <p:cNvSpPr txBox="1"/>
          <p:nvPr/>
        </p:nvSpPr>
        <p:spPr>
          <a:xfrm>
            <a:off x="696106" y="302177"/>
            <a:ext cx="6249145" cy="1754326"/>
          </a:xfrm>
          <a:prstGeom prst="rect">
            <a:avLst/>
          </a:prstGeom>
          <a:noFill/>
        </p:spPr>
        <p:txBody>
          <a:bodyPr wrap="square">
            <a:spAutoFit/>
          </a:bodyPr>
          <a:lstStyle/>
          <a:p>
            <a:pPr algn="just"/>
            <a:r>
              <a:rPr lang="en-GB" sz="1800" u="sng" dirty="0"/>
              <a:t>Taxonomy of the data</a:t>
            </a:r>
          </a:p>
          <a:p>
            <a:pPr algn="just"/>
            <a:endParaRPr lang="en-GB" sz="1800" dirty="0"/>
          </a:p>
          <a:p>
            <a:pPr algn="just"/>
            <a:r>
              <a:rPr lang="en-GB" sz="1800" dirty="0"/>
              <a:t>The given datasets are semi-structured. So In order to make a well-organized file we need to interchange semi structured data with structured data. The given datasets are in an EXCEL file. So we are using the PYTHON tool to arrange the given datasets.</a:t>
            </a:r>
          </a:p>
        </p:txBody>
      </p:sp>
    </p:spTree>
    <p:extLst>
      <p:ext uri="{BB962C8B-B14F-4D97-AF65-F5344CB8AC3E}">
        <p14:creationId xmlns:p14="http://schemas.microsoft.com/office/powerpoint/2010/main" val="206937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TextBox 2">
            <a:extLst>
              <a:ext uri="{FF2B5EF4-FFF2-40B4-BE49-F238E27FC236}">
                <a16:creationId xmlns:a16="http://schemas.microsoft.com/office/drawing/2014/main" id="{442ABDFD-E3CF-16FC-6DC4-FA0DBFD8619B}"/>
              </a:ext>
            </a:extLst>
          </p:cNvPr>
          <p:cNvSpPr txBox="1"/>
          <p:nvPr/>
        </p:nvSpPr>
        <p:spPr>
          <a:xfrm>
            <a:off x="1529032" y="2451811"/>
            <a:ext cx="9621407" cy="3703520"/>
          </a:xfrm>
          <a:prstGeom prst="rect">
            <a:avLst/>
          </a:prstGeom>
        </p:spPr>
        <p:txBody>
          <a:bodyPr vert="horz" lIns="91440" tIns="45720" rIns="91440" bIns="45720" rtlCol="0" anchor="ctr">
            <a:normAutofit fontScale="92500" lnSpcReduction="10000"/>
          </a:bodyPr>
          <a:lstStyle/>
          <a:p>
            <a:pPr algn="just">
              <a:lnSpc>
                <a:spcPct val="90000"/>
              </a:lnSpc>
            </a:pPr>
            <a:r>
              <a:rPr lang="en-US" sz="2000" u="sng" dirty="0"/>
              <a:t>Taxonomy of the data</a:t>
            </a:r>
          </a:p>
          <a:p>
            <a:pPr indent="-228600" algn="just">
              <a:lnSpc>
                <a:spcPct val="90000"/>
              </a:lnSpc>
              <a:buFont typeface="Arial" panose="020B0604020202020204" pitchFamily="34" charset="0"/>
              <a:buChar char="•"/>
            </a:pPr>
            <a:endParaRPr lang="en-US" sz="2000" dirty="0"/>
          </a:p>
          <a:p>
            <a:pPr algn="just">
              <a:lnSpc>
                <a:spcPct val="90000"/>
              </a:lnSpc>
            </a:pPr>
            <a:r>
              <a:rPr lang="en-US" sz="2000" dirty="0"/>
              <a:t>The given datasets are semi-structured. So, In order to make a well-organized file we need to interchange semi structured data with structured data. The given datasets are in an EXCEL file. Here we are using the PYTHON tool to arrange the given datasets.</a:t>
            </a:r>
          </a:p>
          <a:p>
            <a:pPr algn="just">
              <a:lnSpc>
                <a:spcPct val="90000"/>
              </a:lnSpc>
            </a:pPr>
            <a:endParaRPr lang="en-US" sz="2000" dirty="0"/>
          </a:p>
          <a:p>
            <a:pPr algn="just">
              <a:lnSpc>
                <a:spcPct val="90000"/>
              </a:lnSpc>
              <a:spcAft>
                <a:spcPts val="600"/>
              </a:spcAft>
            </a:pPr>
            <a:r>
              <a:rPr lang="en-US" sz="2000" dirty="0"/>
              <a:t>Here are the 6 steps that we used to organize the datasets:</a:t>
            </a:r>
          </a:p>
          <a:p>
            <a:pPr marL="342900" indent="-228600" algn="just">
              <a:lnSpc>
                <a:spcPct val="90000"/>
              </a:lnSpc>
              <a:spcAft>
                <a:spcPts val="600"/>
              </a:spcAft>
              <a:buFont typeface="Arial" panose="020B0604020202020204" pitchFamily="34" charset="0"/>
              <a:buChar char="•"/>
            </a:pPr>
            <a:r>
              <a:rPr lang="en-US" sz="2000" dirty="0"/>
              <a:t>Delete any information that is not relevant.</a:t>
            </a:r>
          </a:p>
          <a:p>
            <a:pPr marL="342900" indent="-228600" algn="just">
              <a:lnSpc>
                <a:spcPct val="90000"/>
              </a:lnSpc>
              <a:spcAft>
                <a:spcPts val="600"/>
              </a:spcAft>
              <a:buFont typeface="Arial" panose="020B0604020202020204" pitchFamily="34" charset="0"/>
              <a:buChar char="•"/>
            </a:pPr>
            <a:r>
              <a:rPr lang="en-US" sz="2000" dirty="0"/>
              <a:t>Reduce data duplication.</a:t>
            </a:r>
          </a:p>
          <a:p>
            <a:pPr marL="342900" indent="-228600" algn="just">
              <a:lnSpc>
                <a:spcPct val="90000"/>
              </a:lnSpc>
              <a:spcAft>
                <a:spcPts val="600"/>
              </a:spcAft>
              <a:buFont typeface="Arial" panose="020B0604020202020204" pitchFamily="34" charset="0"/>
              <a:buChar char="•"/>
            </a:pPr>
            <a:r>
              <a:rPr lang="en-US" sz="2000" dirty="0"/>
              <a:t>Resolve systemic issues</a:t>
            </a:r>
          </a:p>
          <a:p>
            <a:pPr marL="342900" indent="-228600" algn="just">
              <a:lnSpc>
                <a:spcPct val="90000"/>
              </a:lnSpc>
              <a:spcAft>
                <a:spcPts val="600"/>
              </a:spcAft>
              <a:buFont typeface="Arial" panose="020B0604020202020204" pitchFamily="34" charset="0"/>
              <a:buChar char="•"/>
            </a:pPr>
            <a:r>
              <a:rPr lang="en-US" sz="2000" dirty="0"/>
              <a:t>Handle any omitted data.</a:t>
            </a:r>
          </a:p>
          <a:p>
            <a:pPr marL="342900" indent="-228600" algn="just">
              <a:lnSpc>
                <a:spcPct val="90000"/>
              </a:lnSpc>
              <a:spcAft>
                <a:spcPts val="600"/>
              </a:spcAft>
              <a:buFont typeface="Arial" panose="020B0604020202020204" pitchFamily="34" charset="0"/>
              <a:buChar char="•"/>
            </a:pPr>
            <a:r>
              <a:rPr lang="en-US" sz="2000" dirty="0"/>
              <a:t>Remove outliers from the data.</a:t>
            </a:r>
          </a:p>
          <a:p>
            <a:pPr marL="342900" indent="-228600" algn="just">
              <a:lnSpc>
                <a:spcPct val="90000"/>
              </a:lnSpc>
              <a:spcAft>
                <a:spcPts val="600"/>
              </a:spcAft>
              <a:buFont typeface="Arial" panose="020B0604020202020204" pitchFamily="34" charset="0"/>
              <a:buChar char="•"/>
            </a:pPr>
            <a:r>
              <a:rPr lang="en-US" sz="2000" dirty="0"/>
              <a:t>Verify your data.</a:t>
            </a:r>
          </a:p>
          <a:p>
            <a:pPr indent="-228600" algn="just">
              <a:lnSpc>
                <a:spcPct val="90000"/>
              </a:lnSpc>
              <a:buFont typeface="Arial" panose="020B0604020202020204" pitchFamily="34" charset="0"/>
              <a:buChar char="•"/>
            </a:pPr>
            <a:endParaRPr lang="en-US" sz="1500" dirty="0"/>
          </a:p>
        </p:txBody>
      </p:sp>
      <p:sp>
        <p:nvSpPr>
          <p:cNvPr id="2" name="TextBox 1">
            <a:extLst>
              <a:ext uri="{FF2B5EF4-FFF2-40B4-BE49-F238E27FC236}">
                <a16:creationId xmlns:a16="http://schemas.microsoft.com/office/drawing/2014/main" id="{BF1A33EE-36BA-C253-15BF-6BD749FE15EE}"/>
              </a:ext>
            </a:extLst>
          </p:cNvPr>
          <p:cNvSpPr txBox="1"/>
          <p:nvPr/>
        </p:nvSpPr>
        <p:spPr>
          <a:xfrm>
            <a:off x="644055" y="2896438"/>
            <a:ext cx="9236836"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900" dirty="0"/>
          </a:p>
        </p:txBody>
      </p:sp>
    </p:spTree>
    <p:extLst>
      <p:ext uri="{BB962C8B-B14F-4D97-AF65-F5344CB8AC3E}">
        <p14:creationId xmlns:p14="http://schemas.microsoft.com/office/powerpoint/2010/main" val="1849695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94B9054E-D09B-9A88-8B50-3444C9C2EC90}"/>
              </a:ext>
            </a:extLst>
          </p:cNvPr>
          <p:cNvGraphicFramePr/>
          <p:nvPr>
            <p:extLst>
              <p:ext uri="{D42A27DB-BD31-4B8C-83A1-F6EECF244321}">
                <p14:modId xmlns:p14="http://schemas.microsoft.com/office/powerpoint/2010/main" val="321199042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579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5F434E-500E-602F-9A03-181E23C25F11}"/>
              </a:ext>
            </a:extLst>
          </p:cNvPr>
          <p:cNvPicPr>
            <a:picLocks noChangeAspect="1"/>
          </p:cNvPicPr>
          <p:nvPr/>
        </p:nvPicPr>
        <p:blipFill>
          <a:blip r:embed="rId2"/>
          <a:stretch>
            <a:fillRect/>
          </a:stretch>
        </p:blipFill>
        <p:spPr>
          <a:xfrm>
            <a:off x="6235740" y="1358681"/>
            <a:ext cx="5941020" cy="4619142"/>
          </a:xfrm>
          <a:prstGeom prst="rect">
            <a:avLst/>
          </a:prstGeom>
        </p:spPr>
      </p:pic>
      <p:pic>
        <p:nvPicPr>
          <p:cNvPr id="5" name="Picture 4">
            <a:extLst>
              <a:ext uri="{FF2B5EF4-FFF2-40B4-BE49-F238E27FC236}">
                <a16:creationId xmlns:a16="http://schemas.microsoft.com/office/drawing/2014/main" id="{5E7B9894-D1A1-2FBE-CCF1-66D2EED6A45D}"/>
              </a:ext>
            </a:extLst>
          </p:cNvPr>
          <p:cNvPicPr>
            <a:picLocks noChangeAspect="1"/>
          </p:cNvPicPr>
          <p:nvPr/>
        </p:nvPicPr>
        <p:blipFill>
          <a:blip r:embed="rId3"/>
          <a:stretch>
            <a:fillRect/>
          </a:stretch>
        </p:blipFill>
        <p:spPr>
          <a:xfrm>
            <a:off x="457201" y="3668252"/>
            <a:ext cx="5426764" cy="2686248"/>
          </a:xfrm>
          <a:prstGeom prst="rect">
            <a:avLst/>
          </a:prstGeom>
        </p:spPr>
      </p:pic>
      <p:sp>
        <p:nvSpPr>
          <p:cNvPr id="20" name="Rectangle 11">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9ED21AD-99BB-39A8-F4C3-9E24869FF745}"/>
              </a:ext>
            </a:extLst>
          </p:cNvPr>
          <p:cNvPicPr>
            <a:picLocks noChangeAspect="1"/>
          </p:cNvPicPr>
          <p:nvPr/>
        </p:nvPicPr>
        <p:blipFill>
          <a:blip r:embed="rId4"/>
          <a:stretch>
            <a:fillRect/>
          </a:stretch>
        </p:blipFill>
        <p:spPr>
          <a:xfrm>
            <a:off x="1301799" y="88861"/>
            <a:ext cx="2949114" cy="3205559"/>
          </a:xfrm>
          <a:prstGeom prst="rect">
            <a:avLst/>
          </a:prstGeom>
        </p:spPr>
      </p:pic>
    </p:spTree>
    <p:extLst>
      <p:ext uri="{BB962C8B-B14F-4D97-AF65-F5344CB8AC3E}">
        <p14:creationId xmlns:p14="http://schemas.microsoft.com/office/powerpoint/2010/main" val="104103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04B6ECD-B938-9A6A-1F96-D4424C7C8886}"/>
              </a:ext>
            </a:extLst>
          </p:cNvPr>
          <p:cNvPicPr>
            <a:picLocks noChangeAspect="1"/>
          </p:cNvPicPr>
          <p:nvPr/>
        </p:nvPicPr>
        <p:blipFill>
          <a:blip r:embed="rId2"/>
          <a:stretch>
            <a:fillRect/>
          </a:stretch>
        </p:blipFill>
        <p:spPr>
          <a:xfrm>
            <a:off x="2570593" y="2432155"/>
            <a:ext cx="9621407" cy="442584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7" name="Arc 36">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TextBox 1">
            <a:extLst>
              <a:ext uri="{FF2B5EF4-FFF2-40B4-BE49-F238E27FC236}">
                <a16:creationId xmlns:a16="http://schemas.microsoft.com/office/drawing/2014/main" id="{2B57BF91-0CB1-3A30-66A3-050E4FAD6E21}"/>
              </a:ext>
            </a:extLst>
          </p:cNvPr>
          <p:cNvSpPr txBox="1"/>
          <p:nvPr/>
        </p:nvSpPr>
        <p:spPr>
          <a:xfrm>
            <a:off x="100857" y="420888"/>
            <a:ext cx="5257800" cy="2126867"/>
          </a:xfrm>
          <a:prstGeom prst="rect">
            <a:avLst/>
          </a:prstGeom>
        </p:spPr>
        <p:txBody>
          <a:bodyPr vert="horz" lIns="91440" tIns="45720" rIns="91440" bIns="45720" rtlCol="0">
            <a:normAutofit/>
          </a:bodyPr>
          <a:lstStyle/>
          <a:p>
            <a:pPr>
              <a:lnSpc>
                <a:spcPct val="90000"/>
              </a:lnSpc>
              <a:spcAft>
                <a:spcPts val="600"/>
              </a:spcAft>
            </a:pPr>
            <a:r>
              <a:rPr lang="en-US" dirty="0"/>
              <a:t>After merging all files into a single excel file, with the help of excel features organize the data, that is</a:t>
            </a:r>
          </a:p>
          <a:p>
            <a:pPr marL="342900" indent="-228600">
              <a:lnSpc>
                <a:spcPct val="90000"/>
              </a:lnSpc>
              <a:spcAft>
                <a:spcPts val="600"/>
              </a:spcAft>
              <a:buFont typeface="Arial" panose="020B0604020202020204" pitchFamily="34" charset="0"/>
              <a:buChar char="•"/>
            </a:pPr>
            <a:r>
              <a:rPr lang="en-US" dirty="0"/>
              <a:t>By removing the unwanted columns and rows</a:t>
            </a:r>
          </a:p>
          <a:p>
            <a:pPr marL="342900" indent="-228600">
              <a:lnSpc>
                <a:spcPct val="90000"/>
              </a:lnSpc>
              <a:spcAft>
                <a:spcPts val="600"/>
              </a:spcAft>
              <a:buFont typeface="Arial" panose="020B0604020202020204" pitchFamily="34" charset="0"/>
              <a:buChar char="•"/>
            </a:pPr>
            <a:r>
              <a:rPr lang="en-US" dirty="0"/>
              <a:t>By arranging the headings</a:t>
            </a:r>
          </a:p>
          <a:p>
            <a:pPr marL="342900" indent="-228600">
              <a:lnSpc>
                <a:spcPct val="90000"/>
              </a:lnSpc>
              <a:spcAft>
                <a:spcPts val="600"/>
              </a:spcAft>
              <a:buFont typeface="Arial" panose="020B0604020202020204" pitchFamily="34" charset="0"/>
              <a:buChar char="•"/>
            </a:pPr>
            <a:r>
              <a:rPr lang="en-US" dirty="0"/>
              <a:t>By adding two extra columns, that is the Month and Hospital Name</a:t>
            </a:r>
          </a:p>
          <a:p>
            <a:pPr marL="285750"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406818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15">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17">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887C1F6-51D7-061D-B6F9-B5237FBB2F29}"/>
              </a:ext>
            </a:extLst>
          </p:cNvPr>
          <p:cNvSpPr txBox="1"/>
          <p:nvPr/>
        </p:nvSpPr>
        <p:spPr>
          <a:xfrm>
            <a:off x="593610" y="2121763"/>
            <a:ext cx="3822192" cy="3773010"/>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bg1"/>
                </a:solidFill>
              </a:rPr>
              <a:t>After organize the data in excel, import data into python then;</a:t>
            </a:r>
          </a:p>
          <a:p>
            <a:pPr indent="-228600">
              <a:lnSpc>
                <a:spcPct val="90000"/>
              </a:lnSpc>
              <a:spcAft>
                <a:spcPts val="600"/>
              </a:spcAft>
              <a:buFont typeface="Arial" panose="020B0604020202020204" pitchFamily="34" charset="0"/>
              <a:buChar char="•"/>
            </a:pPr>
            <a:r>
              <a:rPr lang="en-US" sz="2000" dirty="0">
                <a:solidFill>
                  <a:schemeClr val="bg1"/>
                </a:solidFill>
              </a:rPr>
              <a:t>Filled the </a:t>
            </a:r>
            <a:r>
              <a:rPr lang="en-US" sz="2000" dirty="0" err="1">
                <a:solidFill>
                  <a:schemeClr val="bg1"/>
                </a:solidFill>
              </a:rPr>
              <a:t>NaN</a:t>
            </a:r>
            <a:r>
              <a:rPr lang="en-US" sz="2000" dirty="0">
                <a:solidFill>
                  <a:schemeClr val="bg1"/>
                </a:solidFill>
              </a:rPr>
              <a:t> values with zero, other filling methods like because backward filling and forward filling methods are not suitable for  our data.</a:t>
            </a:r>
          </a:p>
        </p:txBody>
      </p:sp>
      <p:pic>
        <p:nvPicPr>
          <p:cNvPr id="4" name="Picture 3">
            <a:extLst>
              <a:ext uri="{FF2B5EF4-FFF2-40B4-BE49-F238E27FC236}">
                <a16:creationId xmlns:a16="http://schemas.microsoft.com/office/drawing/2014/main" id="{766E43CC-55A5-08AC-1FB5-36738A5E2BE9}"/>
              </a:ext>
            </a:extLst>
          </p:cNvPr>
          <p:cNvPicPr>
            <a:picLocks noChangeAspect="1"/>
          </p:cNvPicPr>
          <p:nvPr/>
        </p:nvPicPr>
        <p:blipFill>
          <a:blip r:embed="rId2"/>
          <a:stretch>
            <a:fillRect/>
          </a:stretch>
        </p:blipFill>
        <p:spPr>
          <a:xfrm>
            <a:off x="5110716" y="1240347"/>
            <a:ext cx="6596652" cy="4221857"/>
          </a:xfrm>
          <a:prstGeom prst="rect">
            <a:avLst/>
          </a:prstGeom>
        </p:spPr>
      </p:pic>
    </p:spTree>
    <p:extLst>
      <p:ext uri="{BB962C8B-B14F-4D97-AF65-F5344CB8AC3E}">
        <p14:creationId xmlns:p14="http://schemas.microsoft.com/office/powerpoint/2010/main" val="93367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F70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87DAC9DF-4EA4-3FDB-2E58-087F8ADDFF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30" b="32206"/>
          <a:stretch/>
        </p:blipFill>
        <p:spPr bwMode="auto">
          <a:xfrm>
            <a:off x="1156385" y="643467"/>
            <a:ext cx="9879229"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369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466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Nijaba Thasneem</dc:creator>
  <cp:lastModifiedBy>Tony Regi Jacob</cp:lastModifiedBy>
  <cp:revision>39</cp:revision>
  <dcterms:created xsi:type="dcterms:W3CDTF">2022-10-20T02:03:40Z</dcterms:created>
  <dcterms:modified xsi:type="dcterms:W3CDTF">2023-12-17T08:02:35Z</dcterms:modified>
</cp:coreProperties>
</file>