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9EA-8FB5-914F-FF36-01A05907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55FC0-FF58-2DAB-B9C0-CE8B05E96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46D7-6D8B-321F-5144-7FF1CCE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B00A-F187-652D-0CC1-AE0D4AE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DE3E-9B17-8A7C-8FE5-E12EE5B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4E11-FACF-FC3C-5D1D-9E521E39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8B687-3CD3-8C37-7E46-02D77DD2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1A38-FC99-F760-1DFD-D99C942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D454-2E43-6C09-7B5F-B1C8418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98D-882F-2967-8992-F4B763B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A0200-7938-6A45-9847-084DF9A6B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3541-5321-BC72-6168-04340FCE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F0BE-95C0-921B-D4EB-00858A42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D9AD-D3D9-FE22-4922-BFFA7D7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55BF-B6A9-2B22-DC3A-DA119CA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348A-2841-5666-6815-3F36ACBF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167A-B15F-5D92-B4F9-B891094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8B78-5999-605D-3CED-F6CCDA0F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7443-EF26-8662-D275-9F7C6F9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0783-5D01-A91E-3CD9-2CC3DD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EC08-D72B-22C1-B773-81F88D71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F6F-1476-3259-EF96-A9DA3D53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2DF4-B121-6F65-52B8-C62B1B70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E7FC-2F61-DFAD-BE80-1EB7561A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903C-C970-1FD3-F3F1-0DE2D270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F1C5-64E4-728C-D94E-6AD8734F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A814-BAB8-B9BA-D654-83005B0B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2F46-4E3A-1F26-5634-FC9C8D32E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1F356-401F-E7F6-AB0B-B26AA8D6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4597-0C74-6114-BCB3-4E85B41D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4E69-171D-E3B5-C79F-0D740718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F42C-178F-DF05-67B5-ED4C5E6A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6565-FC23-9EF2-060B-AA273CFB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58D57-01E8-4501-7479-020FDA4F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86C27-AABB-EB52-F7C1-409F29CFA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81A7-586A-F118-51E5-83E94EC9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50F3E-E2B3-9A63-9DDC-EB3F223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47E13-2AC5-F55E-DB45-BCFE18CA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C5979-D1A2-ED26-7D3E-FF19359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1BCA-F342-925C-51FF-3E31064F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7FB54-1F28-60C7-3956-2977AC8B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17FE-81AB-7BC2-BB63-1E8A5EBD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5220A-F503-C12A-62CA-968CFDF6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CA805-D1C3-A165-F39B-B04E565E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5251D-1953-05CE-54A5-1D687D9D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3806-FE1B-AEA9-024F-36E4F916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39E0-0C56-A8F6-E882-6844332A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7E53-ADCA-2081-439A-806DE090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7B3C5-DBFF-E6BC-DA7E-73BE2C246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31AA5-DA16-14C6-BDE1-97D0DFF5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7117-BC95-D393-62E9-EEFD3B9C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2C35-D004-C16A-AAE7-DEA130F0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382A-08C1-4B96-3014-392124D1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D95A0-195B-9478-E0DB-6C476384E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835A-8E88-5BB3-C2AF-A824DEB7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C0B12-BA5E-2704-AEF7-51A27A3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47CC-3AC4-56BA-7598-0324E00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DF59-2017-41D0-D9B6-90937D5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369FE-CFB4-2F2B-6994-49EBEF2F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9DB2-75E1-2700-5F80-7D7FFE9D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DF50-7B93-76F4-79C2-49AD37F7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9C3C-1F0A-9B45-A3E8-6581CB8A818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41E8-D339-E0C0-8358-830B2752A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A7F3-07AB-7E3A-2E8D-6A5BA315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F32A-CD14-E94D-BD24-1FA541E3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E62857-4544-B6B3-B731-76A0AF47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0" t="11683"/>
          <a:stretch/>
        </p:blipFill>
        <p:spPr>
          <a:xfrm>
            <a:off x="1108363" y="1662545"/>
            <a:ext cx="6899563" cy="2997188"/>
          </a:xfrm>
          <a:prstGeom prst="rect">
            <a:avLst/>
          </a:prstGeom>
        </p:spPr>
      </p:pic>
      <p:pic>
        <p:nvPicPr>
          <p:cNvPr id="7" name="Picture 6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18375BA6-9A60-7796-8754-3DAD2FA2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91" y="1335328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A36E5-580B-D4FA-25D3-0A66041E636F}"/>
              </a:ext>
            </a:extLst>
          </p:cNvPr>
          <p:cNvSpPr txBox="1"/>
          <p:nvPr/>
        </p:nvSpPr>
        <p:spPr>
          <a:xfrm>
            <a:off x="1648691" y="4517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Digit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DB5CE-CE81-DE59-8BA5-4010B11F6283}"/>
              </a:ext>
            </a:extLst>
          </p:cNvPr>
          <p:cNvSpPr txBox="1"/>
          <p:nvPr/>
        </p:nvSpPr>
        <p:spPr>
          <a:xfrm>
            <a:off x="4922664" y="4517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HOG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6CDDE-1ECF-6AD9-CC51-5BBABB56C659}"/>
              </a:ext>
            </a:extLst>
          </p:cNvPr>
          <p:cNvSpPr txBox="1"/>
          <p:nvPr/>
        </p:nvSpPr>
        <p:spPr>
          <a:xfrm>
            <a:off x="8196637" y="4517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SIFT Features</a:t>
            </a:r>
          </a:p>
        </p:txBody>
      </p:sp>
    </p:spTree>
    <p:extLst>
      <p:ext uri="{BB962C8B-B14F-4D97-AF65-F5344CB8AC3E}">
        <p14:creationId xmlns:p14="http://schemas.microsoft.com/office/powerpoint/2010/main" val="374887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1</cp:revision>
  <dcterms:created xsi:type="dcterms:W3CDTF">2023-04-18T15:44:43Z</dcterms:created>
  <dcterms:modified xsi:type="dcterms:W3CDTF">2023-04-18T15:46:10Z</dcterms:modified>
</cp:coreProperties>
</file>