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CD3D-FAE6-7A2C-F35C-75D05C7B2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B8245-C5EE-66C7-9B04-A908BA5E3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5F53-6CF4-41EF-F9FF-514A5971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0F9D-0047-A485-BC3E-3ED9F4F5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B0E1-C3B4-958A-B2CF-8071911C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F46F-93F0-BFF5-367A-CA4FBCD0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45BE2-F1A2-638F-CF10-27A3BFDA7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63EB-FD3B-96FA-9D16-8576E87F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0FFA1-3980-6E82-82B8-05364374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97F0-FC32-C91A-E1C3-A22F1311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4039C-3F8C-85F7-E46D-4D5880438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C9031-B36E-6A3B-5926-A9FE3E2FB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315E-7A4C-8408-BF0D-ED0563C3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9378-BFDB-2851-C940-E0910C8B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3131-EA20-F9D2-5484-39CF56AE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72E8-746F-BDBC-36CE-1B4E3F49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DB03-2647-06A6-E796-8B696A89F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F1C4-3DF0-822C-CE21-B1391CAF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481C-A591-90D8-6C76-3EA283BA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AEA5-593B-5CCE-CA31-434D6B87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9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10CC-FFB4-DE43-7DD2-A2FCB716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30DD-61AA-F30F-5AB8-EB63647B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021-2A4F-41F8-A356-B3E9EA26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3FAF-4764-793C-6FBD-9ADC7468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F22E4-3145-18BC-1C1E-9E7174D2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04DC-E1CF-7E8A-BD99-CD08FE6E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F4DC-CCD0-1873-3B70-D6B54640E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F9298-ACEF-0ED9-8E1B-3DE17DE0A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1040E-7E0B-B390-E555-3A5E7CD6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1C457-2826-8DBC-4A11-301A8DE4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12F20-6D0C-E89C-7987-A9D40547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99E6-A0DD-2A32-9071-C1D8AF21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9225C-DD13-02DE-1047-64D668A03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D79A-9C0F-30CA-CE4E-BCEA855F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03088-94C9-141E-7DEB-EDA575EC4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DD4F8-38E8-DB91-732D-7B126DC01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24F9D-CCFA-720E-DAD4-DFC321BA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48615-CCC8-EEE4-13F4-407406CF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B7BDE-EAF4-0435-A6A9-11CB8E5C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B1E1-49FD-1059-4363-45CEB5EF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B8FF8-D057-E1CC-AD37-CABB5FA9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28CDA-6E64-9CBB-EC9D-6AEF9ED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5A373-DE56-2748-11C8-CF3764D0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7CA32-AD2A-A4E2-2C55-61C68DA3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CDDB2-EE14-7EFB-5A88-22DB917E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D4467-91AD-1736-DBCE-818EAEA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2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E3EF-E9EC-D74A-AA3F-5FD3C70F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9CDF-2825-62BE-92D3-E58ABED3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C8310-EA37-CF3A-EA0C-85E7E58F9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D9281-4E5D-8316-F210-1427D374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4FAA-C016-4EC9-CF50-C2CE9025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3DFDC-48F6-A471-8C0C-B7E0F277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8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4879-1FEA-1BD7-ADFA-40157BC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DF09F-E507-9B75-1570-91B48BCD8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721D1-AD1C-4A7D-0D13-DF9A3B579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242D7-2853-A3A2-026C-195587D2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3ACFE-D289-C020-D1B4-B9859375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9BE81-477A-8056-D5F0-491E110B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8916A-4131-571F-D0D2-92B4687F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A0103-01B5-2CD6-31EF-B52D9203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ADA2-6D73-3A13-74B5-9B8A3C2B9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10BB9-DDDD-D04C-9C50-C313D37767C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D993-F4EA-3A0E-D4DF-97375253D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DDAE-5B48-FB41-1CCB-62E3A37BB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2F03D0-BC74-D6EE-5FC7-141D7D2F9552}"/>
              </a:ext>
            </a:extLst>
          </p:cNvPr>
          <p:cNvSpPr/>
          <p:nvPr/>
        </p:nvSpPr>
        <p:spPr>
          <a:xfrm>
            <a:off x="3426373" y="2270234"/>
            <a:ext cx="1392621" cy="4834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Critic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25F4E3-6D2F-3271-5FF3-4CF66FF43D59}"/>
                  </a:ext>
                </a:extLst>
              </p:cNvPr>
              <p:cNvSpPr/>
              <p:nvPr/>
            </p:nvSpPr>
            <p:spPr>
              <a:xfrm>
                <a:off x="3468414" y="3266094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25F4E3-6D2F-3271-5FF3-4CF66FF43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4" y="3266094"/>
                <a:ext cx="641130" cy="64113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EC6A49C-A465-462F-3A48-565A56DC6A16}"/>
                  </a:ext>
                </a:extLst>
              </p:cNvPr>
              <p:cNvSpPr/>
              <p:nvPr/>
            </p:nvSpPr>
            <p:spPr>
              <a:xfrm>
                <a:off x="4141078" y="3266094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EC6A49C-A465-462F-3A48-565A56DC6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078" y="3266094"/>
                <a:ext cx="641130" cy="64113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AEC73B-8AE9-0B90-F912-7E0D477D217B}"/>
              </a:ext>
            </a:extLst>
          </p:cNvPr>
          <p:cNvSpPr/>
          <p:nvPr/>
        </p:nvSpPr>
        <p:spPr>
          <a:xfrm>
            <a:off x="3431626" y="3142596"/>
            <a:ext cx="1392621" cy="88812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C8FA588-EE7A-A5CC-0758-17284FD44A88}"/>
              </a:ext>
            </a:extLst>
          </p:cNvPr>
          <p:cNvSpPr/>
          <p:nvPr/>
        </p:nvSpPr>
        <p:spPr>
          <a:xfrm>
            <a:off x="3426374" y="4472153"/>
            <a:ext cx="1392620" cy="48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Actor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60D958-984C-5DB0-626A-5B35DC14679B}"/>
              </a:ext>
            </a:extLst>
          </p:cNvPr>
          <p:cNvSpPr/>
          <p:nvPr/>
        </p:nvSpPr>
        <p:spPr>
          <a:xfrm>
            <a:off x="5954113" y="2270234"/>
            <a:ext cx="1392621" cy="4834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Critic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3BBCB2-426E-9BA3-4519-840F8D1CC3CA}"/>
                  </a:ext>
                </a:extLst>
              </p:cNvPr>
              <p:cNvSpPr/>
              <p:nvPr/>
            </p:nvSpPr>
            <p:spPr>
              <a:xfrm>
                <a:off x="5996154" y="3266094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3BBCB2-426E-9BA3-4519-840F8D1CC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154" y="3266094"/>
                <a:ext cx="641130" cy="64113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F7CDAA2-54CB-6971-39B8-140BFE480D1C}"/>
                  </a:ext>
                </a:extLst>
              </p:cNvPr>
              <p:cNvSpPr/>
              <p:nvPr/>
            </p:nvSpPr>
            <p:spPr>
              <a:xfrm>
                <a:off x="6668818" y="3266094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F7CDAA2-54CB-6971-39B8-140BFE480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818" y="3266094"/>
                <a:ext cx="641130" cy="64113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4621E2-1F86-C0BF-E831-639C066CD389}"/>
              </a:ext>
            </a:extLst>
          </p:cNvPr>
          <p:cNvSpPr/>
          <p:nvPr/>
        </p:nvSpPr>
        <p:spPr>
          <a:xfrm>
            <a:off x="5959366" y="3142596"/>
            <a:ext cx="1392621" cy="88812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BCC66B6-4E2B-0319-31B4-93C1CB915FA3}"/>
              </a:ext>
            </a:extLst>
          </p:cNvPr>
          <p:cNvSpPr/>
          <p:nvPr/>
        </p:nvSpPr>
        <p:spPr>
          <a:xfrm>
            <a:off x="5954114" y="4472153"/>
            <a:ext cx="1392620" cy="48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Actor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DDA92C-E573-7F01-DF74-56A354EC404C}"/>
              </a:ext>
            </a:extLst>
          </p:cNvPr>
          <p:cNvSpPr txBox="1"/>
          <p:nvPr/>
        </p:nvSpPr>
        <p:spPr>
          <a:xfrm>
            <a:off x="5144815" y="2327306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08289-A745-8280-503D-7BFFC903D151}"/>
              </a:ext>
            </a:extLst>
          </p:cNvPr>
          <p:cNvSpPr txBox="1"/>
          <p:nvPr/>
        </p:nvSpPr>
        <p:spPr>
          <a:xfrm>
            <a:off x="5129051" y="3401992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5F02C8-61AD-AA0D-24B9-0299BDF3739A}"/>
              </a:ext>
            </a:extLst>
          </p:cNvPr>
          <p:cNvSpPr txBox="1"/>
          <p:nvPr/>
        </p:nvSpPr>
        <p:spPr>
          <a:xfrm>
            <a:off x="5144815" y="4472153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D7F628-02DD-C26B-DC2D-21B26AD11F29}"/>
              </a:ext>
            </a:extLst>
          </p:cNvPr>
          <p:cNvCxnSpPr>
            <a:stCxn id="7" idx="4"/>
          </p:cNvCxnSpPr>
          <p:nvPr/>
        </p:nvCxnSpPr>
        <p:spPr>
          <a:xfrm>
            <a:off x="3788979" y="3907224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4EF859-5FD4-E73B-7323-C0B31EB23583}"/>
              </a:ext>
            </a:extLst>
          </p:cNvPr>
          <p:cNvCxnSpPr/>
          <p:nvPr/>
        </p:nvCxnSpPr>
        <p:spPr>
          <a:xfrm>
            <a:off x="4461643" y="3907224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D4752-EBAE-76D7-67D4-D21AA8B73D41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122684" y="2753710"/>
            <a:ext cx="5253" cy="3888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15D1F6-3E40-440C-7AA2-A740B613BC4B}"/>
              </a:ext>
            </a:extLst>
          </p:cNvPr>
          <p:cNvCxnSpPr>
            <a:cxnSpLocks/>
          </p:cNvCxnSpPr>
          <p:nvPr/>
        </p:nvCxnSpPr>
        <p:spPr>
          <a:xfrm flipV="1">
            <a:off x="4782208" y="2720208"/>
            <a:ext cx="1187673" cy="4749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09A47D-C663-8EEB-D76F-9E63A5732B2B}"/>
              </a:ext>
            </a:extLst>
          </p:cNvPr>
          <p:cNvCxnSpPr/>
          <p:nvPr/>
        </p:nvCxnSpPr>
        <p:spPr>
          <a:xfrm>
            <a:off x="6308844" y="3909856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555C1D-AA02-8E8F-B1A9-D8C4FCBC6EC1}"/>
              </a:ext>
            </a:extLst>
          </p:cNvPr>
          <p:cNvCxnSpPr>
            <a:cxnSpLocks/>
          </p:cNvCxnSpPr>
          <p:nvPr/>
        </p:nvCxnSpPr>
        <p:spPr>
          <a:xfrm>
            <a:off x="6981508" y="3909856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DB4F1F-4F43-E222-0FCB-310D0BDCCA35}"/>
              </a:ext>
            </a:extLst>
          </p:cNvPr>
          <p:cNvCxnSpPr>
            <a:cxnSpLocks/>
          </p:cNvCxnSpPr>
          <p:nvPr/>
        </p:nvCxnSpPr>
        <p:spPr>
          <a:xfrm flipH="1" flipV="1">
            <a:off x="6642549" y="2756342"/>
            <a:ext cx="5253" cy="3888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4AF66C-9CB1-A9FA-7FB6-968AE2523D2A}"/>
              </a:ext>
            </a:extLst>
          </p:cNvPr>
          <p:cNvCxnSpPr>
            <a:cxnSpLocks/>
          </p:cNvCxnSpPr>
          <p:nvPr/>
        </p:nvCxnSpPr>
        <p:spPr>
          <a:xfrm flipH="1" flipV="1">
            <a:off x="4776952" y="2733268"/>
            <a:ext cx="1187673" cy="4749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B75AE9-57E9-44E7-A652-2FD74D61DB04}"/>
              </a:ext>
            </a:extLst>
          </p:cNvPr>
          <p:cNvCxnSpPr>
            <a:cxnSpLocks/>
          </p:cNvCxnSpPr>
          <p:nvPr/>
        </p:nvCxnSpPr>
        <p:spPr>
          <a:xfrm flipV="1">
            <a:off x="7346734" y="2267602"/>
            <a:ext cx="809311" cy="747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DFA268-03B9-CDE7-981C-6340DB954629}"/>
              </a:ext>
            </a:extLst>
          </p:cNvPr>
          <p:cNvCxnSpPr>
            <a:cxnSpLocks/>
          </p:cNvCxnSpPr>
          <p:nvPr/>
        </p:nvCxnSpPr>
        <p:spPr>
          <a:xfrm>
            <a:off x="7346734" y="2553121"/>
            <a:ext cx="714703" cy="2284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FBF33C9-5340-7D76-874D-4263FD8E5DF5}"/>
              </a:ext>
            </a:extLst>
          </p:cNvPr>
          <p:cNvSpPr/>
          <p:nvPr/>
        </p:nvSpPr>
        <p:spPr>
          <a:xfrm>
            <a:off x="8061437" y="2102753"/>
            <a:ext cx="2354317" cy="296781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A53940-82F2-2782-F878-2C7A5260DC28}"/>
                  </a:ext>
                </a:extLst>
              </p:cNvPr>
              <p:cNvSpPr txBox="1"/>
              <p:nvPr/>
            </p:nvSpPr>
            <p:spPr>
              <a:xfrm>
                <a:off x="8113994" y="4468213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A53940-82F2-2782-F878-2C7A5260D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994" y="4468213"/>
                <a:ext cx="2249203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745E5C-48C9-B75F-D525-8DDDC3CE6534}"/>
              </a:ext>
            </a:extLst>
          </p:cNvPr>
          <p:cNvCxnSpPr>
            <a:cxnSpLocks/>
          </p:cNvCxnSpPr>
          <p:nvPr/>
        </p:nvCxnSpPr>
        <p:spPr>
          <a:xfrm flipH="1" flipV="1">
            <a:off x="9235969" y="4085899"/>
            <a:ext cx="5253" cy="3888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4869E01-D6AB-E54A-9D0A-EB64E9DE25D5}"/>
              </a:ext>
            </a:extLst>
          </p:cNvPr>
          <p:cNvSpPr/>
          <p:nvPr/>
        </p:nvSpPr>
        <p:spPr>
          <a:xfrm>
            <a:off x="8628986" y="3365940"/>
            <a:ext cx="1219218" cy="60172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D5FC02-764E-B3DE-563B-C844B4F4EFB3}"/>
              </a:ext>
            </a:extLst>
          </p:cNvPr>
          <p:cNvCxnSpPr>
            <a:cxnSpLocks/>
          </p:cNvCxnSpPr>
          <p:nvPr/>
        </p:nvCxnSpPr>
        <p:spPr>
          <a:xfrm flipH="1" flipV="1">
            <a:off x="9235969" y="2912674"/>
            <a:ext cx="5253" cy="3888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F7417E-3748-BB8B-29DA-9C774487947A}"/>
                  </a:ext>
                </a:extLst>
              </p:cNvPr>
              <p:cNvSpPr txBox="1"/>
              <p:nvPr/>
            </p:nvSpPr>
            <p:spPr>
              <a:xfrm>
                <a:off x="8113994" y="2412620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F7417E-3748-BB8B-29DA-9C774487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994" y="2412620"/>
                <a:ext cx="2249203" cy="369332"/>
              </a:xfrm>
              <a:prstGeom prst="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BB8B3BB-E1CE-3ECA-6681-E8CBEB765D03}"/>
              </a:ext>
            </a:extLst>
          </p:cNvPr>
          <p:cNvSpPr/>
          <p:nvPr/>
        </p:nvSpPr>
        <p:spPr>
          <a:xfrm>
            <a:off x="404641" y="2102753"/>
            <a:ext cx="2354317" cy="296781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736A1F-8A31-6BEB-2BD3-D1A9327F4791}"/>
                  </a:ext>
                </a:extLst>
              </p:cNvPr>
              <p:cNvSpPr txBox="1"/>
              <p:nvPr/>
            </p:nvSpPr>
            <p:spPr>
              <a:xfrm>
                <a:off x="457198" y="4468213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736A1F-8A31-6BEB-2BD3-D1A9327F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4468213"/>
                <a:ext cx="22492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678036-E94C-8D7F-F4D9-1826B5CDC7E0}"/>
              </a:ext>
            </a:extLst>
          </p:cNvPr>
          <p:cNvCxnSpPr>
            <a:cxnSpLocks/>
          </p:cNvCxnSpPr>
          <p:nvPr/>
        </p:nvCxnSpPr>
        <p:spPr>
          <a:xfrm flipH="1" flipV="1">
            <a:off x="1579173" y="4085899"/>
            <a:ext cx="5253" cy="38888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549AC0F-900F-B1D8-3D99-84E6A90FF455}"/>
              </a:ext>
            </a:extLst>
          </p:cNvPr>
          <p:cNvSpPr/>
          <p:nvPr/>
        </p:nvSpPr>
        <p:spPr>
          <a:xfrm>
            <a:off x="972190" y="3365940"/>
            <a:ext cx="1219218" cy="60172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B5CA14-E7FE-F377-E638-977DA4E5D888}"/>
              </a:ext>
            </a:extLst>
          </p:cNvPr>
          <p:cNvCxnSpPr>
            <a:cxnSpLocks/>
          </p:cNvCxnSpPr>
          <p:nvPr/>
        </p:nvCxnSpPr>
        <p:spPr>
          <a:xfrm flipH="1" flipV="1">
            <a:off x="1579173" y="2912674"/>
            <a:ext cx="5253" cy="38888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49458-B9B2-EFE1-90B6-245982295C49}"/>
                  </a:ext>
                </a:extLst>
              </p:cNvPr>
              <p:cNvSpPr txBox="1"/>
              <p:nvPr/>
            </p:nvSpPr>
            <p:spPr>
              <a:xfrm>
                <a:off x="457198" y="2412620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49458-B9B2-EFE1-90B6-24598229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2412620"/>
                <a:ext cx="22492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3AFB06-5D12-3B23-B663-2F17806B04D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06401" y="2281898"/>
            <a:ext cx="719973" cy="24319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F1822A-C5FD-6EF8-9853-953F5035936A}"/>
              </a:ext>
            </a:extLst>
          </p:cNvPr>
          <p:cNvCxnSpPr>
            <a:cxnSpLocks/>
          </p:cNvCxnSpPr>
          <p:nvPr/>
        </p:nvCxnSpPr>
        <p:spPr>
          <a:xfrm flipH="1">
            <a:off x="2674868" y="4906018"/>
            <a:ext cx="751505" cy="178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2F03D0-BC74-D6EE-5FC7-141D7D2F9552}"/>
              </a:ext>
            </a:extLst>
          </p:cNvPr>
          <p:cNvSpPr/>
          <p:nvPr/>
        </p:nvSpPr>
        <p:spPr>
          <a:xfrm>
            <a:off x="4193629" y="3429000"/>
            <a:ext cx="1392621" cy="4834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Critic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25F4E3-6D2F-3271-5FF3-4CF66FF43D59}"/>
                  </a:ext>
                </a:extLst>
              </p:cNvPr>
              <p:cNvSpPr/>
              <p:nvPr/>
            </p:nvSpPr>
            <p:spPr>
              <a:xfrm>
                <a:off x="4235670" y="4424860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25F4E3-6D2F-3271-5FF3-4CF66FF43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670" y="4424860"/>
                <a:ext cx="641130" cy="64113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EC6A49C-A465-462F-3A48-565A56DC6A16}"/>
                  </a:ext>
                </a:extLst>
              </p:cNvPr>
              <p:cNvSpPr/>
              <p:nvPr/>
            </p:nvSpPr>
            <p:spPr>
              <a:xfrm>
                <a:off x="4908334" y="4424860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EC6A49C-A465-462F-3A48-565A56DC6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334" y="4424860"/>
                <a:ext cx="641130" cy="64113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AEC73B-8AE9-0B90-F912-7E0D477D217B}"/>
              </a:ext>
            </a:extLst>
          </p:cNvPr>
          <p:cNvSpPr/>
          <p:nvPr/>
        </p:nvSpPr>
        <p:spPr>
          <a:xfrm>
            <a:off x="4198882" y="4301362"/>
            <a:ext cx="1392621" cy="88812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C8FA588-EE7A-A5CC-0758-17284FD44A88}"/>
              </a:ext>
            </a:extLst>
          </p:cNvPr>
          <p:cNvSpPr/>
          <p:nvPr/>
        </p:nvSpPr>
        <p:spPr>
          <a:xfrm>
            <a:off x="4193630" y="5630919"/>
            <a:ext cx="1392620" cy="48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Actor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60D958-984C-5DB0-626A-5B35DC14679B}"/>
              </a:ext>
            </a:extLst>
          </p:cNvPr>
          <p:cNvSpPr/>
          <p:nvPr/>
        </p:nvSpPr>
        <p:spPr>
          <a:xfrm>
            <a:off x="6721369" y="3429000"/>
            <a:ext cx="1392621" cy="4834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Critic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3BBCB2-426E-9BA3-4519-840F8D1CC3CA}"/>
                  </a:ext>
                </a:extLst>
              </p:cNvPr>
              <p:cNvSpPr/>
              <p:nvPr/>
            </p:nvSpPr>
            <p:spPr>
              <a:xfrm>
                <a:off x="6763410" y="4424860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3BBCB2-426E-9BA3-4519-840F8D1CC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10" y="4424860"/>
                <a:ext cx="641130" cy="64113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F7CDAA2-54CB-6971-39B8-140BFE480D1C}"/>
                  </a:ext>
                </a:extLst>
              </p:cNvPr>
              <p:cNvSpPr/>
              <p:nvPr/>
            </p:nvSpPr>
            <p:spPr>
              <a:xfrm>
                <a:off x="7436074" y="4424860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F7CDAA2-54CB-6971-39B8-140BFE480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74" y="4424860"/>
                <a:ext cx="641130" cy="64113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4621E2-1F86-C0BF-E831-639C066CD389}"/>
              </a:ext>
            </a:extLst>
          </p:cNvPr>
          <p:cNvSpPr/>
          <p:nvPr/>
        </p:nvSpPr>
        <p:spPr>
          <a:xfrm>
            <a:off x="6726622" y="4301362"/>
            <a:ext cx="1392621" cy="88812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BCC66B6-4E2B-0319-31B4-93C1CB915FA3}"/>
              </a:ext>
            </a:extLst>
          </p:cNvPr>
          <p:cNvSpPr/>
          <p:nvPr/>
        </p:nvSpPr>
        <p:spPr>
          <a:xfrm>
            <a:off x="6721370" y="5630919"/>
            <a:ext cx="1392620" cy="48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Actor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DDA92C-E573-7F01-DF74-56A354EC404C}"/>
              </a:ext>
            </a:extLst>
          </p:cNvPr>
          <p:cNvSpPr txBox="1"/>
          <p:nvPr/>
        </p:nvSpPr>
        <p:spPr>
          <a:xfrm>
            <a:off x="5912071" y="3486072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08289-A745-8280-503D-7BFFC903D151}"/>
              </a:ext>
            </a:extLst>
          </p:cNvPr>
          <p:cNvSpPr txBox="1"/>
          <p:nvPr/>
        </p:nvSpPr>
        <p:spPr>
          <a:xfrm>
            <a:off x="5896307" y="4560758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5F02C8-61AD-AA0D-24B9-0299BDF3739A}"/>
              </a:ext>
            </a:extLst>
          </p:cNvPr>
          <p:cNvSpPr txBox="1"/>
          <p:nvPr/>
        </p:nvSpPr>
        <p:spPr>
          <a:xfrm>
            <a:off x="5912071" y="5630919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D7F628-02DD-C26B-DC2D-21B26AD11F29}"/>
              </a:ext>
            </a:extLst>
          </p:cNvPr>
          <p:cNvCxnSpPr>
            <a:stCxn id="7" idx="4"/>
          </p:cNvCxnSpPr>
          <p:nvPr/>
        </p:nvCxnSpPr>
        <p:spPr>
          <a:xfrm>
            <a:off x="4556235" y="5065990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4EF859-5FD4-E73B-7323-C0B31EB23583}"/>
              </a:ext>
            </a:extLst>
          </p:cNvPr>
          <p:cNvCxnSpPr/>
          <p:nvPr/>
        </p:nvCxnSpPr>
        <p:spPr>
          <a:xfrm>
            <a:off x="5228899" y="5065990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D4752-EBAE-76D7-67D4-D21AA8B73D41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889940" y="3912476"/>
            <a:ext cx="5253" cy="3888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15D1F6-3E40-440C-7AA2-A740B613BC4B}"/>
              </a:ext>
            </a:extLst>
          </p:cNvPr>
          <p:cNvCxnSpPr>
            <a:cxnSpLocks/>
          </p:cNvCxnSpPr>
          <p:nvPr/>
        </p:nvCxnSpPr>
        <p:spPr>
          <a:xfrm flipV="1">
            <a:off x="5549464" y="3878974"/>
            <a:ext cx="1187673" cy="4749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09A47D-C663-8EEB-D76F-9E63A5732B2B}"/>
              </a:ext>
            </a:extLst>
          </p:cNvPr>
          <p:cNvCxnSpPr/>
          <p:nvPr/>
        </p:nvCxnSpPr>
        <p:spPr>
          <a:xfrm>
            <a:off x="7076100" y="5068622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555C1D-AA02-8E8F-B1A9-D8C4FCBC6EC1}"/>
              </a:ext>
            </a:extLst>
          </p:cNvPr>
          <p:cNvCxnSpPr>
            <a:cxnSpLocks/>
          </p:cNvCxnSpPr>
          <p:nvPr/>
        </p:nvCxnSpPr>
        <p:spPr>
          <a:xfrm>
            <a:off x="7748764" y="5068622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DB4F1F-4F43-E222-0FCB-310D0BDCCA35}"/>
              </a:ext>
            </a:extLst>
          </p:cNvPr>
          <p:cNvCxnSpPr>
            <a:cxnSpLocks/>
          </p:cNvCxnSpPr>
          <p:nvPr/>
        </p:nvCxnSpPr>
        <p:spPr>
          <a:xfrm flipH="1" flipV="1">
            <a:off x="7409805" y="3915108"/>
            <a:ext cx="5253" cy="3888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4AF66C-9CB1-A9FA-7FB6-968AE2523D2A}"/>
              </a:ext>
            </a:extLst>
          </p:cNvPr>
          <p:cNvCxnSpPr>
            <a:cxnSpLocks/>
          </p:cNvCxnSpPr>
          <p:nvPr/>
        </p:nvCxnSpPr>
        <p:spPr>
          <a:xfrm flipH="1" flipV="1">
            <a:off x="5544208" y="3892034"/>
            <a:ext cx="1187673" cy="4749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BB8B3BB-E1CE-3ECA-6681-E8CBEB765D03}"/>
              </a:ext>
            </a:extLst>
          </p:cNvPr>
          <p:cNvSpPr/>
          <p:nvPr/>
        </p:nvSpPr>
        <p:spPr>
          <a:xfrm>
            <a:off x="1171897" y="4576434"/>
            <a:ext cx="2354317" cy="160168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736A1F-8A31-6BEB-2BD3-D1A9327F4791}"/>
                  </a:ext>
                </a:extLst>
              </p:cNvPr>
              <p:cNvSpPr txBox="1"/>
              <p:nvPr/>
            </p:nvSpPr>
            <p:spPr>
              <a:xfrm>
                <a:off x="1224454" y="5826676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736A1F-8A31-6BEB-2BD3-D1A9327F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454" y="5826676"/>
                <a:ext cx="22492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678036-E94C-8D7F-F4D9-1826B5CDC7E0}"/>
              </a:ext>
            </a:extLst>
          </p:cNvPr>
          <p:cNvCxnSpPr>
            <a:cxnSpLocks/>
          </p:cNvCxnSpPr>
          <p:nvPr/>
        </p:nvCxnSpPr>
        <p:spPr>
          <a:xfrm flipH="1" flipV="1">
            <a:off x="2346429" y="5630918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549AC0F-900F-B1D8-3D99-84E6A90FF455}"/>
              </a:ext>
            </a:extLst>
          </p:cNvPr>
          <p:cNvSpPr/>
          <p:nvPr/>
        </p:nvSpPr>
        <p:spPr>
          <a:xfrm>
            <a:off x="1739446" y="5229549"/>
            <a:ext cx="1219218" cy="401369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B5CA14-E7FE-F377-E638-977DA4E5D888}"/>
              </a:ext>
            </a:extLst>
          </p:cNvPr>
          <p:cNvCxnSpPr>
            <a:cxnSpLocks/>
          </p:cNvCxnSpPr>
          <p:nvPr/>
        </p:nvCxnSpPr>
        <p:spPr>
          <a:xfrm flipH="1" flipV="1">
            <a:off x="2346429" y="4971389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49458-B9B2-EFE1-90B6-245982295C49}"/>
                  </a:ext>
                </a:extLst>
              </p:cNvPr>
              <p:cNvSpPr txBox="1"/>
              <p:nvPr/>
            </p:nvSpPr>
            <p:spPr>
              <a:xfrm>
                <a:off x="1224454" y="4576435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49458-B9B2-EFE1-90B6-24598229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454" y="4576435"/>
                <a:ext cx="22492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3AFB06-5D12-3B23-B663-2F17806B04D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526214" y="4778991"/>
            <a:ext cx="667416" cy="109366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F1822A-C5FD-6EF8-9853-953F5035936A}"/>
              </a:ext>
            </a:extLst>
          </p:cNvPr>
          <p:cNvCxnSpPr>
            <a:cxnSpLocks/>
          </p:cNvCxnSpPr>
          <p:nvPr/>
        </p:nvCxnSpPr>
        <p:spPr>
          <a:xfrm flipH="1">
            <a:off x="3442124" y="6064784"/>
            <a:ext cx="751505" cy="1789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C9509C-F5DA-D022-5F97-C979EE595796}"/>
              </a:ext>
            </a:extLst>
          </p:cNvPr>
          <p:cNvSpPr/>
          <p:nvPr/>
        </p:nvSpPr>
        <p:spPr>
          <a:xfrm>
            <a:off x="4180489" y="2312529"/>
            <a:ext cx="3896715" cy="483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Mixing Network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3AE9-3F1F-EFEF-BC09-4E47AA397504}"/>
              </a:ext>
            </a:extLst>
          </p:cNvPr>
          <p:cNvCxnSpPr>
            <a:cxnSpLocks/>
          </p:cNvCxnSpPr>
          <p:nvPr/>
        </p:nvCxnSpPr>
        <p:spPr>
          <a:xfrm flipH="1" flipV="1">
            <a:off x="6114398" y="1923643"/>
            <a:ext cx="5253" cy="388886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6C3BA2-5288-0941-8B20-664056DD343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889940" y="2803064"/>
            <a:ext cx="596461" cy="625936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D035E-99A8-ACD3-FED2-A1B39BCA3FF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763410" y="2796005"/>
            <a:ext cx="654270" cy="632995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D2BF1E-ABB4-A328-F3AA-D59394A0CC28}"/>
                  </a:ext>
                </a:extLst>
              </p:cNvPr>
              <p:cNvSpPr txBox="1"/>
              <p:nvPr/>
            </p:nvSpPr>
            <p:spPr>
              <a:xfrm>
                <a:off x="5004244" y="1477702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D2BF1E-ABB4-A328-F3AA-D59394A0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44" y="1477702"/>
                <a:ext cx="2249203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97950E8-1FB5-F236-E4E2-02C93780FD70}"/>
              </a:ext>
            </a:extLst>
          </p:cNvPr>
          <p:cNvSpPr/>
          <p:nvPr/>
        </p:nvSpPr>
        <p:spPr>
          <a:xfrm>
            <a:off x="1166644" y="2720114"/>
            <a:ext cx="2354317" cy="160168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2F30CC-F061-F039-26B9-1F8370CD93C7}"/>
              </a:ext>
            </a:extLst>
          </p:cNvPr>
          <p:cNvCxnSpPr>
            <a:cxnSpLocks/>
          </p:cNvCxnSpPr>
          <p:nvPr/>
        </p:nvCxnSpPr>
        <p:spPr>
          <a:xfrm flipH="1" flipV="1">
            <a:off x="2341176" y="3774598"/>
            <a:ext cx="0" cy="252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0E0E693-EDF2-D712-4326-D08FB36CABAA}"/>
              </a:ext>
            </a:extLst>
          </p:cNvPr>
          <p:cNvSpPr/>
          <p:nvPr/>
        </p:nvSpPr>
        <p:spPr>
          <a:xfrm>
            <a:off x="1734193" y="3373229"/>
            <a:ext cx="1219218" cy="40136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03CF71-0D34-BF75-2A87-2E44D6FF9F1C}"/>
              </a:ext>
            </a:extLst>
          </p:cNvPr>
          <p:cNvCxnSpPr>
            <a:cxnSpLocks/>
          </p:cNvCxnSpPr>
          <p:nvPr/>
        </p:nvCxnSpPr>
        <p:spPr>
          <a:xfrm flipH="1" flipV="1">
            <a:off x="2341176" y="3115069"/>
            <a:ext cx="0" cy="252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114ECB-F6A6-C2C2-16E1-33E43DAE690E}"/>
                  </a:ext>
                </a:extLst>
              </p:cNvPr>
              <p:cNvSpPr txBox="1"/>
              <p:nvPr/>
            </p:nvSpPr>
            <p:spPr>
              <a:xfrm>
                <a:off x="1240221" y="3912476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114ECB-F6A6-C2C2-16E1-33E43DAE6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21" y="3912476"/>
                <a:ext cx="2249203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336EB4-2772-1435-155D-0E1733375C90}"/>
                  </a:ext>
                </a:extLst>
              </p:cNvPr>
              <p:cNvSpPr txBox="1"/>
              <p:nvPr/>
            </p:nvSpPr>
            <p:spPr>
              <a:xfrm>
                <a:off x="1240221" y="2773025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336EB4-2772-1435-155D-0E173337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21" y="2773025"/>
                <a:ext cx="2249203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0910CEA-8555-2A02-1E61-DF97EEAF8A8A}"/>
              </a:ext>
            </a:extLst>
          </p:cNvPr>
          <p:cNvSpPr/>
          <p:nvPr/>
        </p:nvSpPr>
        <p:spPr>
          <a:xfrm>
            <a:off x="8547566" y="2221675"/>
            <a:ext cx="2354317" cy="389271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9B2F6CC-BF1B-F058-7C3D-DD5D8F628420}"/>
                  </a:ext>
                </a:extLst>
              </p:cNvPr>
              <p:cNvSpPr txBox="1"/>
              <p:nvPr/>
            </p:nvSpPr>
            <p:spPr>
              <a:xfrm>
                <a:off x="8182341" y="2603065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9B2F6CC-BF1B-F058-7C3D-DD5D8F628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341" y="2603065"/>
                <a:ext cx="2249203" cy="369332"/>
              </a:xfrm>
              <a:prstGeom prst="rect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8F7F7C-1717-9F01-39C9-DC2F365ECBC7}"/>
              </a:ext>
            </a:extLst>
          </p:cNvPr>
          <p:cNvCxnSpPr>
            <a:cxnSpLocks/>
          </p:cNvCxnSpPr>
          <p:nvPr/>
        </p:nvCxnSpPr>
        <p:spPr>
          <a:xfrm flipH="1" flipV="1">
            <a:off x="9317437" y="5372758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2D09673F-2D8D-C97F-824F-9393658770A5}"/>
                  </a:ext>
                </a:extLst>
              </p:cNvPr>
              <p:cNvSpPr/>
              <p:nvPr/>
            </p:nvSpPr>
            <p:spPr>
              <a:xfrm>
                <a:off x="8710454" y="4971389"/>
                <a:ext cx="1219218" cy="401369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2D09673F-2D8D-C97F-824F-939365877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454" y="4971389"/>
                <a:ext cx="1219218" cy="40136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2FC47A-5C5B-19D5-D7C8-A6263BA2E33D}"/>
              </a:ext>
            </a:extLst>
          </p:cNvPr>
          <p:cNvCxnSpPr>
            <a:cxnSpLocks/>
          </p:cNvCxnSpPr>
          <p:nvPr/>
        </p:nvCxnSpPr>
        <p:spPr>
          <a:xfrm flipH="1" flipV="1">
            <a:off x="9317437" y="4719389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F2F525D1-3BAE-E209-D42A-F2BE171D5BD5}"/>
              </a:ext>
            </a:extLst>
          </p:cNvPr>
          <p:cNvSpPr/>
          <p:nvPr/>
        </p:nvSpPr>
        <p:spPr>
          <a:xfrm>
            <a:off x="9196568" y="4496151"/>
            <a:ext cx="241738" cy="21823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104020-ACD3-3654-4267-56E7AEBBE8AF}"/>
              </a:ext>
            </a:extLst>
          </p:cNvPr>
          <p:cNvCxnSpPr>
            <a:cxnSpLocks/>
          </p:cNvCxnSpPr>
          <p:nvPr/>
        </p:nvCxnSpPr>
        <p:spPr>
          <a:xfrm flipH="1" flipV="1">
            <a:off x="9317437" y="4240969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178C31DB-E2EF-49F0-0EFA-0975C1E0973B}"/>
                  </a:ext>
                </a:extLst>
              </p:cNvPr>
              <p:cNvSpPr/>
              <p:nvPr/>
            </p:nvSpPr>
            <p:spPr>
              <a:xfrm>
                <a:off x="8710454" y="3825913"/>
                <a:ext cx="1219218" cy="401369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178C31DB-E2EF-49F0-0EFA-0975C1E09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454" y="3825913"/>
                <a:ext cx="1219218" cy="40136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8232B1-8A03-A69E-C9DC-5AD1E68BBABC}"/>
              </a:ext>
            </a:extLst>
          </p:cNvPr>
          <p:cNvCxnSpPr>
            <a:cxnSpLocks/>
          </p:cNvCxnSpPr>
          <p:nvPr/>
        </p:nvCxnSpPr>
        <p:spPr>
          <a:xfrm flipH="1" flipV="1">
            <a:off x="9317437" y="3562049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EEC88C5-1BDE-B4B9-3207-3C2F8F3BE5E3}"/>
              </a:ext>
            </a:extLst>
          </p:cNvPr>
          <p:cNvSpPr/>
          <p:nvPr/>
        </p:nvSpPr>
        <p:spPr>
          <a:xfrm>
            <a:off x="9196568" y="3338811"/>
            <a:ext cx="241738" cy="21823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788411-7BDB-7232-96FC-226ABE68BAEA}"/>
              </a:ext>
            </a:extLst>
          </p:cNvPr>
          <p:cNvCxnSpPr>
            <a:cxnSpLocks/>
          </p:cNvCxnSpPr>
          <p:nvPr/>
        </p:nvCxnSpPr>
        <p:spPr>
          <a:xfrm flipH="1" flipV="1">
            <a:off x="9306943" y="3086811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F111BA3-F397-92BD-059D-31E1F8286F8E}"/>
                  </a:ext>
                </a:extLst>
              </p:cNvPr>
              <p:cNvSpPr txBox="1"/>
              <p:nvPr/>
            </p:nvSpPr>
            <p:spPr>
              <a:xfrm>
                <a:off x="8207005" y="5690703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F111BA3-F397-92BD-059D-31E1F8286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005" y="5690703"/>
                <a:ext cx="224920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8A49BE-1011-0128-0A6F-6F205285F098}"/>
              </a:ext>
            </a:extLst>
          </p:cNvPr>
          <p:cNvCxnSpPr/>
          <p:nvPr/>
        </p:nvCxnSpPr>
        <p:spPr>
          <a:xfrm>
            <a:off x="8808204" y="4623284"/>
            <a:ext cx="199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E32982-CA5F-98C3-48A1-380B2A82610F}"/>
              </a:ext>
            </a:extLst>
          </p:cNvPr>
          <p:cNvCxnSpPr>
            <a:cxnSpLocks/>
          </p:cNvCxnSpPr>
          <p:nvPr/>
        </p:nvCxnSpPr>
        <p:spPr>
          <a:xfrm flipV="1">
            <a:off x="9002735" y="4529131"/>
            <a:ext cx="115435" cy="9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858C402-FCC5-C663-CDD2-85DE8B47B104}"/>
              </a:ext>
            </a:extLst>
          </p:cNvPr>
          <p:cNvSpPr txBox="1"/>
          <p:nvPr/>
        </p:nvSpPr>
        <p:spPr>
          <a:xfrm>
            <a:off x="10344908" y="4138705"/>
            <a:ext cx="4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96E64481-D53E-BE73-ADC9-0073749FA86B}"/>
              </a:ext>
            </a:extLst>
          </p:cNvPr>
          <p:cNvCxnSpPr>
            <a:stCxn id="79" idx="0"/>
            <a:endCxn id="72" idx="6"/>
          </p:cNvCxnSpPr>
          <p:nvPr/>
        </p:nvCxnSpPr>
        <p:spPr>
          <a:xfrm rot="16200000" flipV="1">
            <a:off x="9657861" y="3228374"/>
            <a:ext cx="690777" cy="1129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862053C-FC9C-00F8-88FA-63BDE55CBF57}"/>
              </a:ext>
            </a:extLst>
          </p:cNvPr>
          <p:cNvCxnSpPr>
            <a:cxnSpLocks/>
            <a:stCxn id="79" idx="0"/>
            <a:endCxn id="70" idx="3"/>
          </p:cNvCxnSpPr>
          <p:nvPr/>
        </p:nvCxnSpPr>
        <p:spPr>
          <a:xfrm rot="16200000" flipV="1">
            <a:off x="10192879" y="3763392"/>
            <a:ext cx="112107" cy="638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215F95B5-4458-B7A2-7418-7D635A2EBBF6}"/>
              </a:ext>
            </a:extLst>
          </p:cNvPr>
          <p:cNvCxnSpPr>
            <a:cxnSpLocks/>
            <a:stCxn id="79" idx="2"/>
            <a:endCxn id="66" idx="3"/>
          </p:cNvCxnSpPr>
          <p:nvPr/>
        </p:nvCxnSpPr>
        <p:spPr>
          <a:xfrm rot="5400000">
            <a:off x="9916914" y="4520795"/>
            <a:ext cx="664037" cy="638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7950E974-DF90-D429-A7FD-FFB5C62578A2}"/>
              </a:ext>
            </a:extLst>
          </p:cNvPr>
          <p:cNvCxnSpPr>
            <a:cxnSpLocks/>
            <a:stCxn id="79" idx="2"/>
            <a:endCxn id="68" idx="6"/>
          </p:cNvCxnSpPr>
          <p:nvPr/>
        </p:nvCxnSpPr>
        <p:spPr>
          <a:xfrm rot="5400000">
            <a:off x="9954634" y="3991709"/>
            <a:ext cx="97231" cy="1129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B774205-2824-28CE-2799-63A5B6B0DC6E}"/>
              </a:ext>
            </a:extLst>
          </p:cNvPr>
          <p:cNvSpPr txBox="1"/>
          <p:nvPr/>
        </p:nvSpPr>
        <p:spPr>
          <a:xfrm>
            <a:off x="8090339" y="2400841"/>
            <a:ext cx="4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2940A1-E293-2A3F-6861-5EEA7BE22038}"/>
              </a:ext>
            </a:extLst>
          </p:cNvPr>
          <p:cNvCxnSpPr/>
          <p:nvPr/>
        </p:nvCxnSpPr>
        <p:spPr>
          <a:xfrm flipH="1">
            <a:off x="7800755" y="2581799"/>
            <a:ext cx="361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587F82-B307-FF04-CD09-C292B9557C8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515709" y="3014552"/>
            <a:ext cx="677920" cy="6561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C03E566-4AE3-6E0B-79D4-96AD9EF988F8}"/>
              </a:ext>
            </a:extLst>
          </p:cNvPr>
          <p:cNvCxnSpPr>
            <a:cxnSpLocks/>
          </p:cNvCxnSpPr>
          <p:nvPr/>
        </p:nvCxnSpPr>
        <p:spPr>
          <a:xfrm flipH="1">
            <a:off x="3513087" y="3802253"/>
            <a:ext cx="698932" cy="3364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8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ED3E8A4-B2F1-523F-F98B-FDFC2747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80" y="1238250"/>
            <a:ext cx="5842000" cy="4381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39266D2-2B1C-36D1-BB1A-18FE0F95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8250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B77EB0-3D13-2649-E35D-36629A5E3934}"/>
              </a:ext>
            </a:extLst>
          </p:cNvPr>
          <p:cNvSpPr txBox="1"/>
          <p:nvPr/>
        </p:nvSpPr>
        <p:spPr>
          <a:xfrm>
            <a:off x="1292773" y="1377812"/>
            <a:ext cx="40039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result of MADDPG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E282D-98D4-1D4E-1498-366642E0C6F8}"/>
              </a:ext>
            </a:extLst>
          </p:cNvPr>
          <p:cNvSpPr txBox="1"/>
          <p:nvPr/>
        </p:nvSpPr>
        <p:spPr>
          <a:xfrm>
            <a:off x="7015657" y="1377812"/>
            <a:ext cx="40039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Evaluation result of MADDPG</a:t>
            </a:r>
          </a:p>
        </p:txBody>
      </p:sp>
    </p:spTree>
    <p:extLst>
      <p:ext uri="{BB962C8B-B14F-4D97-AF65-F5344CB8AC3E}">
        <p14:creationId xmlns:p14="http://schemas.microsoft.com/office/powerpoint/2010/main" val="146982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F040D72-934A-47B4-A08E-8AB7387E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8250"/>
            <a:ext cx="5842000" cy="43815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0BC4EE5-2A1D-1A4C-B7ED-CF2CFED89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238250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2A4332-BB56-9CD2-66BB-DFEFA22F1C3B}"/>
              </a:ext>
            </a:extLst>
          </p:cNvPr>
          <p:cNvSpPr txBox="1"/>
          <p:nvPr/>
        </p:nvSpPr>
        <p:spPr>
          <a:xfrm>
            <a:off x="1292773" y="1377812"/>
            <a:ext cx="40039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result of Deterministic QMIX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FA0AB-7103-6FBC-0BC9-7E8FC08A7BE7}"/>
              </a:ext>
            </a:extLst>
          </p:cNvPr>
          <p:cNvSpPr txBox="1"/>
          <p:nvPr/>
        </p:nvSpPr>
        <p:spPr>
          <a:xfrm>
            <a:off x="7015657" y="1377812"/>
            <a:ext cx="40039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Evaluation result of Deterministic QMIX</a:t>
            </a:r>
          </a:p>
        </p:txBody>
      </p:sp>
    </p:spTree>
    <p:extLst>
      <p:ext uri="{BB962C8B-B14F-4D97-AF65-F5344CB8AC3E}">
        <p14:creationId xmlns:p14="http://schemas.microsoft.com/office/powerpoint/2010/main" val="292901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94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Huang</dc:creator>
  <cp:lastModifiedBy>Tony Huang</cp:lastModifiedBy>
  <cp:revision>9</cp:revision>
  <dcterms:created xsi:type="dcterms:W3CDTF">2023-03-16T19:35:13Z</dcterms:created>
  <dcterms:modified xsi:type="dcterms:W3CDTF">2023-04-28T17:15:47Z</dcterms:modified>
</cp:coreProperties>
</file>