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1410" r:id="rId3"/>
    <p:sldId id="1411" r:id="rId4"/>
    <p:sldId id="1413" r:id="rId5"/>
    <p:sldId id="1412" r:id="rId6"/>
    <p:sldId id="141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4B9F"/>
    <a:srgbClr val="1A2845"/>
    <a:srgbClr val="F09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6419"/>
  </p:normalViewPr>
  <p:slideViewPr>
    <p:cSldViewPr snapToGrid="0">
      <p:cViewPr varScale="1">
        <p:scale>
          <a:sx n="124" d="100"/>
          <a:sy n="124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487DC-0DC9-3349-94A5-123ECE7EB1D8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1AAF2-9927-AE43-A5A1-58BF43D89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9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we know, networks play an important role in our daily life and robustness is a critical feature of the network. </a:t>
            </a: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Whenever nature seeks robustness, it resorts to networks Therefore, in this project, we are interested in studying how one can best attack and defend a network and evaluate its robustness.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1AAF2-9927-AE43-A5A1-58BF43D89C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8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we know, networks play an important role in our daily life and robustness is a critical feature of the network. </a:t>
            </a: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Whenever nature seeks robustness, it resorts to networks Therefore, in this project, we are interested in studying how one can best attack and defend a network and evaluate its robustness.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1AAF2-9927-AE43-A5A1-58BF43D89C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6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we know, networks play an important role in our daily life and robustness is a critical feature of the network. </a:t>
            </a: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Whenever nature seeks robustness, it resorts to networks Therefore, in this project, we are interested in studying how one can best attack and defend a network and evaluate its robustness.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1AAF2-9927-AE43-A5A1-58BF43D89C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89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we know, networks play an important role in our daily life and robustness is a critical feature of the network. </a:t>
            </a: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Whenever nature seeks robustness, it resorts to networks Therefore, in this project, we are interested in studying how one can best attack and defend a network and evaluate its robustness.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1AAF2-9927-AE43-A5A1-58BF43D89C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5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we know, networks play an important role in our daily life and robustness is a critical feature of the network. </a:t>
            </a: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Whenever nature seeks robustness, it resorts to networks Therefore, in this project, we are interested in studying how one can best attack and defend a network and evaluate its robustness.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1AAF2-9927-AE43-A5A1-58BF43D89C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75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FA5D-D7D5-B3D4-5101-31577F16B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69FBB-5DAD-0E0B-44E9-FBCE77884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A6815-98F1-A0F9-01C3-EB382996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0B8A0-932A-56B9-ACAB-0AFF2F8F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E9877-B8BD-C1FB-91C2-4B58F882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7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3B5C-A466-D671-9475-9ECA65F5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BA5B7-0304-90F1-1D0C-22224E580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54058-5136-0BDF-B3AC-167AAA2C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04AAA-7A2C-E490-A5AC-54019901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D1A2D-4FB5-D73F-C64A-F315839D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6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8FC85-74FB-E73F-D777-CD8827F6F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0902B-B3FD-A462-29DF-D2199A411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2DDF5-53E4-6E14-73FD-04914D34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A9544-4427-E4DE-DC77-18337915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65DAF-C056-1661-45BB-3DC4DB68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3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head &amp;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074"/>
            <a:ext cx="10363200" cy="594360"/>
          </a:xfrm>
        </p:spPr>
        <p:txBody>
          <a:bodyPr vert="horz" lIns="0" tIns="45720" rIns="0" bIns="0" rtlCol="0" anchor="b" anchorCtr="0">
            <a:noAutofit/>
          </a:bodyPr>
          <a:lstStyle>
            <a:lvl1pPr>
              <a:defRPr lang="en-US" sz="2800" spc="-75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720" y="1139886"/>
            <a:ext cx="10362880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GB" dirty="0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971" y="466344"/>
            <a:ext cx="3355848" cy="2032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228600" lvl="0" indent="-228600"/>
            <a:r>
              <a:rPr lang="en-US" dirty="0"/>
              <a:t>BREADCRUMBS</a:t>
            </a:r>
          </a:p>
        </p:txBody>
      </p:sp>
    </p:spTree>
    <p:extLst>
      <p:ext uri="{BB962C8B-B14F-4D97-AF65-F5344CB8AC3E}">
        <p14:creationId xmlns:p14="http://schemas.microsoft.com/office/powerpoint/2010/main" val="277051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23C6-65ED-94E1-EE06-4736BA62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8D177-3A73-D16D-DC58-39FF91A1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EC37-26FD-BED4-958A-30C64A0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51F90-F4BE-27F4-328A-318DCBE5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02654-864C-C726-49E3-AB8838BC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1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70F6-53D7-D72D-FDA1-DB478746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FF0A7-671F-1FF0-FD87-8632BDBF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6B9B6-0D9E-422C-74A8-27947F06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340A7-C185-61E9-6CD2-821BC7F0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6ABE6-4DAC-C5A8-A091-99581E23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4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4500-DA1F-62D5-DFB5-0C74CA9F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0203-8A63-C825-1B4E-72793E642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C6D04-E18F-4975-7A5F-205FA2ECD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D32C4-E5E3-1621-D241-BAE193EB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0DB29-D53B-7752-A279-C5096462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1CC6A-9866-F9D0-D03F-5F50827F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9200-E0CB-CFA9-20D9-E7B821BB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CE40E-ACE2-BD3A-D56C-3EBD042BD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7BF06-D255-17C7-51F0-117E6CD3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5B59B-9778-3773-F942-C54E7A9B3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E1C4E-49B9-518C-7E5F-2E83B5C94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ECC39-70A1-7647-4170-81ACBC44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4/20/23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01F6F-3E49-1515-E4A0-2D177202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E7A39-1380-81EF-D3F6-42CE0673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6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A786-D800-30BE-0E52-D417251C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CCB5E-D955-8339-3FD5-ABBCAEF0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A62E1-7F34-5CE6-D2D1-BBE5047A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A8E30-EFCE-AB88-B46B-AD2543D3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4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881EC-92CE-B02D-262E-5D5EA846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4/20/23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DC4B2-2583-1894-2830-AF2ED818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1D9E3-8F81-CED2-C4CD-8D5E8753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9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11DE-99EF-C289-FF91-3D1A5175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E4F8-BFEA-C43E-1067-60BD1145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00597-D026-E50C-C1F2-86AEF36FD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D290F-8977-7743-CB59-93A21473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1CFCB-890B-F6C3-EC2B-F6C0BE53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819D5-3212-F71C-8FA0-D2C92DD5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2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1E2B-DB2E-23A0-D17E-969E4A82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CD8DA-888E-6080-193E-0C22A209B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8CCB4-61C0-6EC6-79AC-4B134ECCF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E961A-3BFF-55BF-F517-50E5B5CB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5D478-F0C7-A21D-7623-53B91BF0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5D712-6D98-9F21-BC71-55CE9827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0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88DF6-514B-F546-B4F5-961FFE50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D93D6-8425-745C-945C-CB302BEA0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322AA-4BAC-087D-F2B2-56CA198E4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9FE10-C4FB-8742-846E-57AF3B0C24E3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AD753-C2F1-131C-E678-19764E3CD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E0626-84B1-0ADC-918A-A8F077065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5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omepage - CMU - Carnegie Mellon University">
            <a:extLst>
              <a:ext uri="{FF2B5EF4-FFF2-40B4-BE49-F238E27FC236}">
                <a16:creationId xmlns:a16="http://schemas.microsoft.com/office/drawing/2014/main" id="{D9AA9528-90C9-2480-65CB-A15EAB6A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F44C52-9593-7E52-4D4B-BDD9F8FED196}"/>
              </a:ext>
            </a:extLst>
          </p:cNvPr>
          <p:cNvSpPr txBox="1"/>
          <p:nvPr/>
        </p:nvSpPr>
        <p:spPr>
          <a:xfrm>
            <a:off x="691793" y="2274838"/>
            <a:ext cx="10808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"/>
              </a:rPr>
              <a:t>Deterministic QMIX – Multi-Agent Reinforcement Learning with Continuous Action</a:t>
            </a:r>
          </a:p>
          <a:p>
            <a:pPr algn="ctr"/>
            <a:endParaRPr lang="en-US" sz="3600" b="1" dirty="0">
              <a:latin typeface=""/>
            </a:endParaRP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"/>
              </a:rPr>
              <a:t>April 2x, 2023</a:t>
            </a:r>
          </a:p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"/>
              </a:rPr>
              <a:t>Ilayda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"/>
              </a:rPr>
              <a:t>Onur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"/>
              </a:rPr>
              <a:t>, Tony Huang</a:t>
            </a:r>
          </a:p>
        </p:txBody>
      </p:sp>
    </p:spTree>
    <p:extLst>
      <p:ext uri="{BB962C8B-B14F-4D97-AF65-F5344CB8AC3E}">
        <p14:creationId xmlns:p14="http://schemas.microsoft.com/office/powerpoint/2010/main" val="234431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 and 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Project goal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48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Proposal and Hypothesis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Hypothesis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06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Environment and Settings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Environment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9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 and Discussion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Results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12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Project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summary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59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334</Words>
  <Application>Microsoft Macintosh PowerPoint</Application>
  <PresentationFormat>Widescreen</PresentationFormat>
  <Paragraphs>24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Open Sans Extrabold</vt:lpstr>
      <vt:lpstr>Office Theme</vt:lpstr>
      <vt:lpstr>PowerPoint Presentation</vt:lpstr>
      <vt:lpstr>Project Motivation and Background</vt:lpstr>
      <vt:lpstr>Our Proposal and Hypothesis</vt:lpstr>
      <vt:lpstr>Experiment Environment and Settings</vt:lpstr>
      <vt:lpstr>Experiment Results and Discussion</vt:lpstr>
      <vt:lpstr>Summary of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Huang</dc:creator>
  <cp:lastModifiedBy>Tony Huang</cp:lastModifiedBy>
  <cp:revision>332</cp:revision>
  <dcterms:created xsi:type="dcterms:W3CDTF">2022-10-02T18:29:27Z</dcterms:created>
  <dcterms:modified xsi:type="dcterms:W3CDTF">2023-04-20T19:11:22Z</dcterms:modified>
</cp:coreProperties>
</file>