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614539f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614539f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614539f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614539f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614539f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614539f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614539f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614539f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614539f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614539f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614539f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614539f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614539f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614539f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2614539f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2614539f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614539f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614539f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inance.yahoo.com/quote/TSM/history?period1=879465600&amp;period2=1699920000&amp;interval=1d&amp;filter=history&amp;frequency=1d&amp;includeAdjustedClose=tru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432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TSM Stock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93750" y="3327100"/>
            <a:ext cx="595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Hsing-Chen (Tony) Lin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88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5040"/>
              <a:t>Thank you!</a:t>
            </a:r>
            <a:endParaRPr sz="504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The primary goal is to apply advanced machine learning techniques to predict the future stock prices and movements  of TSM. Taiwan Semiconductor Manufacturing Company(TSM) is a leading global manufacturer of semiconductors, renowned for its advanced microchip production.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77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TSM?</a:t>
            </a:r>
            <a:endParaRPr sz="1650">
              <a:solidFill>
                <a:srgbClr val="000000"/>
              </a:solidFill>
              <a:highlight>
                <a:srgbClr val="34354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07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Historical Growth: "TSM's stock has shown stable growth from 2003 to 2020."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Recent Volatility: "A noticeable shift towards increased volatility observed from 2020 to 2024."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75" y="2335300"/>
            <a:ext cx="601999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80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262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Time Frame: Coverage from January 2, 2003, to November 30, 2023. (Source: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TSM (2003 - 2023)</a:t>
            </a:r>
            <a:r>
              <a:rPr lang="zh-TW" sz="1600"/>
              <a:t> )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Attributes: Key data points like Open, High, Low, Close, Adj Close, Volume.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13" y="2414750"/>
            <a:ext cx="8041575" cy="2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8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Preprocessing of the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218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Technical Indicators: Integration of indicators like Moving Averages, MACD for enhanced analysis.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Fourier Transform: Application for trend analysis and noise reduction in 'Close' prices.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84" y="2571750"/>
            <a:ext cx="6327015" cy="25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280750"/>
            <a:ext cx="818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Feature Importance Analysis: Using XGBoost to identify significant predictors.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Dimensionality Reduction(A</a:t>
            </a:r>
            <a:r>
              <a:rPr lang="zh-TW" sz="1700"/>
              <a:t>utoencoder)</a:t>
            </a:r>
            <a:r>
              <a:rPr lang="zh-TW" sz="1700"/>
              <a:t>: Employing an autoencoder to compress and simplify the data.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68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Preprocessing of the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401" y="2296850"/>
            <a:ext cx="5953675" cy="2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train our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700"/>
              <a:t>Strategy: Sliding window approach for forecasting stock prices. Using the data from the past 60 days as the input value forecast the close price on the 61st day.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ex: 1-60 (Input) =&gt; 61 (Output)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                     2</a:t>
            </a:r>
            <a:r>
              <a:rPr lang="zh-TW" sz="1700"/>
              <a:t>-61 (Input) =&gt; 62 (Output)</a:t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700"/>
              <a:t>Model Architecture: Combination of CNN for extracting patterns and LSTM for analyzing time-series data.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56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01650" y="3719050"/>
            <a:ext cx="76887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600"/>
              <a:t>RMSE: 3.163 (The Root Mean Square Error measures the average magnitude of the errors between predicted values and actual values).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600"/>
              <a:t>accuracy: 0.81 (Predicted values were expected to fall within a range of plus or minus five units from the actual stock prices).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ex: 55 (Target Value) =&gt;  50 - 60 (Output Value) =&gt; accurate</a:t>
            </a:r>
            <a:endParaRPr sz="16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38" y="1100075"/>
            <a:ext cx="7401925" cy="252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/>
              <a:t>The Challenge of Accurate Stock Price Prediction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/>
              <a:t>Providing Indicators for Informed Stock Market Analysis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