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7502-00A6-4694-ACF3-3598E406B225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2D13-5265-4A2F-A495-A237F0096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80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7502-00A6-4694-ACF3-3598E406B225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2D13-5265-4A2F-A495-A237F0096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94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7502-00A6-4694-ACF3-3598E406B225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2D13-5265-4A2F-A495-A237F0096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98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7502-00A6-4694-ACF3-3598E406B225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2D13-5265-4A2F-A495-A237F0096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93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7502-00A6-4694-ACF3-3598E406B225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2D13-5265-4A2F-A495-A237F0096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44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7502-00A6-4694-ACF3-3598E406B225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2D13-5265-4A2F-A495-A237F0096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34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7502-00A6-4694-ACF3-3598E406B225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2D13-5265-4A2F-A495-A237F0096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97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7502-00A6-4694-ACF3-3598E406B225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2D13-5265-4A2F-A495-A237F0096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7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7502-00A6-4694-ACF3-3598E406B225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2D13-5265-4A2F-A495-A237F0096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81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7502-00A6-4694-ACF3-3598E406B225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2D13-5265-4A2F-A495-A237F0096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62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7502-00A6-4694-ACF3-3598E406B225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2D13-5265-4A2F-A495-A237F0096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33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47502-00A6-4694-ACF3-3598E406B225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12D13-5265-4A2F-A495-A237F0096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7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5008" y="1628800"/>
            <a:ext cx="8928992" cy="158660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Xilinx </a:t>
            </a:r>
            <a:r>
              <a:rPr lang="en-US" altLang="ko-KR" dirty="0" err="1" smtClean="0"/>
              <a:t>Zynq</a:t>
            </a:r>
            <a:r>
              <a:rPr lang="en-US" altLang="ko-KR" dirty="0" smtClean="0"/>
              <a:t> FPGA, TI DSP, MCU </a:t>
            </a:r>
            <a:r>
              <a:rPr lang="ko-KR" altLang="en-US" dirty="0" smtClean="0"/>
              <a:t>기반의 프로그래밍 및 회로 설계 전문가 과정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강사 이상훈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학생 김민호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35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inking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88640"/>
            <a:ext cx="8640959" cy="646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78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inking\Desktop\KakaoTalk_20180306_00031627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14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329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</Words>
  <Application>Microsoft Office PowerPoint</Application>
  <PresentationFormat>화면 슬라이드 쇼(4:3)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Xilinx Zynq FPGA, TI DSP, MCU 기반의 프로그래밍 및 회로 설계 전문가 과정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Xilinx Zynq FPGA, TI DSP, MCU 기반의 프로그래밍 및 회로 설계 전문가 과정</dc:title>
  <dc:creator>Windows 사용자</dc:creator>
  <cp:lastModifiedBy>Windows 사용자</cp:lastModifiedBy>
  <cp:revision>1</cp:revision>
  <dcterms:created xsi:type="dcterms:W3CDTF">2018-03-05T06:01:47Z</dcterms:created>
  <dcterms:modified xsi:type="dcterms:W3CDTF">2018-03-05T06:09:22Z</dcterms:modified>
</cp:coreProperties>
</file>