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성환" userId="1f9129321e5233e6" providerId="LiveId" clId="{B157F809-E7CD-4CAA-A7F6-8E14386CDF88}"/>
    <pc:docChg chg="custSel addSld modSld">
      <pc:chgData name="장성환" userId="1f9129321e5233e6" providerId="LiveId" clId="{B157F809-E7CD-4CAA-A7F6-8E14386CDF88}" dt="2018-02-21T14:32:47.089" v="298" actId="14100"/>
      <pc:docMkLst>
        <pc:docMk/>
      </pc:docMkLst>
      <pc:sldChg chg="addSp delSp modSp add">
        <pc:chgData name="장성환" userId="1f9129321e5233e6" providerId="LiveId" clId="{B157F809-E7CD-4CAA-A7F6-8E14386CDF88}" dt="2018-02-21T14:32:11.967" v="177" actId="1076"/>
        <pc:sldMkLst>
          <pc:docMk/>
          <pc:sldMk cId="251267901" sldId="256"/>
        </pc:sldMkLst>
        <pc:spChg chg="del">
          <ac:chgData name="장성환" userId="1f9129321e5233e6" providerId="LiveId" clId="{B157F809-E7CD-4CAA-A7F6-8E14386CDF88}" dt="2018-02-21T14:30:51.161" v="3" actId="478"/>
          <ac:spMkLst>
            <pc:docMk/>
            <pc:sldMk cId="251267901" sldId="256"/>
            <ac:spMk id="2" creationId="{73FCD4AC-D8D3-4F59-B338-C45E01224438}"/>
          </ac:spMkLst>
        </pc:spChg>
        <pc:spChg chg="del">
          <ac:chgData name="장성환" userId="1f9129321e5233e6" providerId="LiveId" clId="{B157F809-E7CD-4CAA-A7F6-8E14386CDF88}" dt="2018-02-21T14:30:53.837" v="4" actId="478"/>
          <ac:spMkLst>
            <pc:docMk/>
            <pc:sldMk cId="251267901" sldId="256"/>
            <ac:spMk id="3" creationId="{0889C19D-4629-4349-A856-A4FBA0C1DFBE}"/>
          </ac:spMkLst>
        </pc:spChg>
        <pc:spChg chg="add mod">
          <ac:chgData name="장성환" userId="1f9129321e5233e6" providerId="LiveId" clId="{B157F809-E7CD-4CAA-A7F6-8E14386CDF88}" dt="2018-02-21T14:32:11.967" v="177" actId="1076"/>
          <ac:spMkLst>
            <pc:docMk/>
            <pc:sldMk cId="251267901" sldId="256"/>
            <ac:spMk id="6" creationId="{3CA6A789-ABCE-484B-9C57-9FF3BC4F5B0A}"/>
          </ac:spMkLst>
        </pc:spChg>
        <pc:picChg chg="add mod">
          <ac:chgData name="장성환" userId="1f9129321e5233e6" providerId="LiveId" clId="{B157F809-E7CD-4CAA-A7F6-8E14386CDF88}" dt="2018-02-21T14:31:02.093" v="6" actId="1076"/>
          <ac:picMkLst>
            <pc:docMk/>
            <pc:sldMk cId="251267901" sldId="256"/>
            <ac:picMk id="5" creationId="{660F2220-4234-4D8E-947E-DAFF7A06E9F5}"/>
          </ac:picMkLst>
        </pc:picChg>
      </pc:sldChg>
      <pc:sldChg chg="addSp delSp modSp add">
        <pc:chgData name="장성환" userId="1f9129321e5233e6" providerId="LiveId" clId="{B157F809-E7CD-4CAA-A7F6-8E14386CDF88}" dt="2018-02-21T14:32:47.089" v="298" actId="14100"/>
        <pc:sldMkLst>
          <pc:docMk/>
          <pc:sldMk cId="2244384086" sldId="257"/>
        </pc:sldMkLst>
        <pc:spChg chg="del">
          <ac:chgData name="장성환" userId="1f9129321e5233e6" providerId="LiveId" clId="{B157F809-E7CD-4CAA-A7F6-8E14386CDF88}" dt="2018-02-21T14:31:05.016" v="7" actId="478"/>
          <ac:spMkLst>
            <pc:docMk/>
            <pc:sldMk cId="2244384086" sldId="257"/>
            <ac:spMk id="2" creationId="{73FCD4AC-D8D3-4F59-B338-C45E01224438}"/>
          </ac:spMkLst>
        </pc:spChg>
        <pc:spChg chg="del">
          <ac:chgData name="장성환" userId="1f9129321e5233e6" providerId="LiveId" clId="{B157F809-E7CD-4CAA-A7F6-8E14386CDF88}" dt="2018-02-21T14:31:06.196" v="8" actId="478"/>
          <ac:spMkLst>
            <pc:docMk/>
            <pc:sldMk cId="2244384086" sldId="257"/>
            <ac:spMk id="3" creationId="{0889C19D-4629-4349-A856-A4FBA0C1DFBE}"/>
          </ac:spMkLst>
        </pc:spChg>
        <pc:spChg chg="add mod">
          <ac:chgData name="장성환" userId="1f9129321e5233e6" providerId="LiveId" clId="{B157F809-E7CD-4CAA-A7F6-8E14386CDF88}" dt="2018-02-21T14:32:47.089" v="298" actId="14100"/>
          <ac:spMkLst>
            <pc:docMk/>
            <pc:sldMk cId="2244384086" sldId="257"/>
            <ac:spMk id="6" creationId="{FE374DE3-5771-4AF6-B712-032D5470FD21}"/>
          </ac:spMkLst>
        </pc:spChg>
        <pc:picChg chg="add mod">
          <ac:chgData name="장성환" userId="1f9129321e5233e6" providerId="LiveId" clId="{B157F809-E7CD-4CAA-A7F6-8E14386CDF88}" dt="2018-02-21T14:31:12.647" v="10" actId="1076"/>
          <ac:picMkLst>
            <pc:docMk/>
            <pc:sldMk cId="2244384086" sldId="257"/>
            <ac:picMk id="5" creationId="{1C17F78B-AF64-499D-99E1-35F5C32994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E8924-30CD-46D1-8A63-1872707D4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1C063-B53D-411D-9EBA-04D17438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2BF77-4FC6-4D98-96E5-689E3F8C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E5021-E22F-494F-908B-9ADD44A0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960B8-AE94-49ED-BBA4-B89EB31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EF8BC-6A0D-46BF-B155-8C5D6AD5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487AA-44B9-461F-A1C0-09D5A23E7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DBB17-8983-4079-9EB7-81779FD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99CE-BC87-4359-84E8-0A59B138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A3292-17FC-4788-8B82-45D85FEF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8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68E14-A9B1-47AC-B4CE-3D6A649A1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BFA8D-D625-4A44-9726-2A1AC217A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FCC95-3242-4D4D-B811-8E38FB23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1D005-825F-455A-937B-9CD33CE7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6FD35-55F5-4B88-B223-999B7B9B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2DACD-0B67-410E-B481-C60C30C6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3790-13E0-444B-9523-C3D96DE7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E3116-881E-482E-8DD0-B4BA84FE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1E160-96AD-4E51-AAD6-117F837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97E44-275C-4358-95FE-C1202985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54424-2830-4297-898D-745639CE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86063-52A9-4C51-9EB6-0E0A3526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04DCF-D0DE-4BED-AFE0-9F81A0D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39FC1-6E3B-4A45-BF36-97E31A5E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68D8A-43F4-42C8-80AC-73988561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6B42-13AD-485E-B6FF-136C14B9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1885D-120E-4D6D-81D1-DE304838D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41F61-5E7D-411A-8515-96FA988C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3BE51-B625-4F1A-9521-8B8C1B04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28D4B-50C3-43ED-866F-10C05B96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0CEB-5EBC-44B1-8D15-105C41A8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20097-0E80-4BF2-8985-406D3FD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AE36B-EBB3-4164-AB08-48E6CAB2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3D823-0A93-47F9-BC84-8C4952EC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AC40E2-F373-41AE-AD61-237851C6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4CF9D-6469-4B9F-80A2-AD67F4D4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EF5728-2839-4315-A648-CBAB9B5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DCA6CF-B448-48DF-BCDD-C26157F0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5B958-0F53-4711-A844-E6586806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A7F05-12B7-4747-8244-55D674DA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56FA49-5096-4960-9E36-FEA68405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55E8DA-F70B-4CB2-9218-A08AD82B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1A1F8-1C90-49F7-8258-468D56F5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78EC9-012D-48D7-845D-A87F4F95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D6AD8-7C32-4817-8457-E0670817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5A959-9FAE-4133-AE00-7C804C2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3555D-4B68-46EE-ACF3-7B2BC110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2E88C-3D4C-487D-AF8D-1D45724C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CB926-EE6F-4168-B010-75D4215F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67E06-0FBE-4FD0-BF63-DB1B087F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6DF77-D399-49F0-A333-71037396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8A938-A804-4EE2-9DE4-80A7EA48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D671-E2BF-4EF1-9133-B079D8B1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97FB66-7C1F-4D8F-9584-BDC47ABE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E2CB0-E4E7-440C-8CCB-36988B804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254D2-D7B9-454A-8D3D-00BD9A5C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8C9FB-B1A7-4101-962C-8C913083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C5915-805B-4479-9FAD-E83EF7A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5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5EC10-6E84-4919-A68E-8BB488CF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B78B4-C54D-45CA-98D1-AEECFA13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D86F1-B8E8-49CB-B6BD-35D4197EF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97FC-AED7-4CA1-9245-E3BA7D1371A0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69B0-7241-4C2B-BAB3-C5012150A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55C1-2FB3-4A04-8F29-451DB23A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B024-1779-4DCD-B4E9-337B76076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0F2220-4234-4D8E-947E-DAFF7A06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67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6A789-ABCE-484B-9C57-9FF3BC4F5B0A}"/>
              </a:ext>
            </a:extLst>
          </p:cNvPr>
          <p:cNvSpPr txBox="1"/>
          <p:nvPr/>
        </p:nvSpPr>
        <p:spPr>
          <a:xfrm>
            <a:off x="7237379" y="60311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함수를 이용한 </a:t>
            </a:r>
            <a:r>
              <a:rPr lang="en-US" altLang="ko-KR" dirty="0"/>
              <a:t>C</a:t>
            </a:r>
            <a:r>
              <a:rPr lang="ko-KR" altLang="en-US" dirty="0"/>
              <a:t>언어 코딩</a:t>
            </a:r>
          </a:p>
        </p:txBody>
      </p:sp>
    </p:spTree>
    <p:extLst>
      <p:ext uri="{BB962C8B-B14F-4D97-AF65-F5344CB8AC3E}">
        <p14:creationId xmlns:p14="http://schemas.microsoft.com/office/powerpoint/2010/main" val="2512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17F78B-AF64-499D-99E1-35F5C3299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91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74DE3-5771-4AF6-B712-032D5470FD21}"/>
              </a:ext>
            </a:extLst>
          </p:cNvPr>
          <p:cNvSpPr txBox="1"/>
          <p:nvPr/>
        </p:nvSpPr>
        <p:spPr>
          <a:xfrm>
            <a:off x="6400800" y="603115"/>
            <a:ext cx="54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리눅스 상에서 디버그 가능하게 파일 생성 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38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장성환</dc:creator>
  <cp:lastModifiedBy>장성환</cp:lastModifiedBy>
  <cp:revision>1</cp:revision>
  <dcterms:created xsi:type="dcterms:W3CDTF">2018-02-21T14:30:18Z</dcterms:created>
  <dcterms:modified xsi:type="dcterms:W3CDTF">2018-02-21T14:32:53Z</dcterms:modified>
</cp:coreProperties>
</file>