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fImage324222841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user/AppData/Roaming/PolarisOffice/ETemp/7460_18168504/fImage3242228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07285" y="1576705"/>
            <a:ext cx="7362190" cy="37014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  <cp:version>9.104.165.50235</cp:version>
</cp:coreProperties>
</file>