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embeddedFontLst>
    <p:embeddedFont>
      <p:font typeface="Corbel"/>
      <p:regular r:id="rId12"/>
      <p:bold r:id="rId13"/>
      <p:italic r:id="rId14"/>
      <p:boldItalic r:id="rId15"/>
    </p:embeddedFont>
    <p:embeddedFont>
      <p:font typeface="Helvetica Neue"/>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orbel-bold.fntdata"/><Relationship Id="rId12" Type="http://schemas.openxmlformats.org/officeDocument/2006/relationships/font" Target="fonts/Corbel-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rbel-boldItalic.fntdata"/><Relationship Id="rId14" Type="http://schemas.openxmlformats.org/officeDocument/2006/relationships/font" Target="fonts/Corbel-italic.fntdata"/><Relationship Id="rId17" Type="http://schemas.openxmlformats.org/officeDocument/2006/relationships/font" Target="fonts/HelveticaNeue-bold.fntdata"/><Relationship Id="rId16" Type="http://schemas.openxmlformats.org/officeDocument/2006/relationships/font" Target="fonts/HelveticaNeue-regular.fntdata"/><Relationship Id="rId5" Type="http://schemas.openxmlformats.org/officeDocument/2006/relationships/notesMaster" Target="notesMasters/notesMaster1.xml"/><Relationship Id="rId19" Type="http://schemas.openxmlformats.org/officeDocument/2006/relationships/font" Target="fonts/HelveticaNeue-boldItalic.fntdata"/><Relationship Id="rId6" Type="http://schemas.openxmlformats.org/officeDocument/2006/relationships/slide" Target="slides/slide1.xml"/><Relationship Id="rId18"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9.png"/><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_01">
  <p:cSld name="Title Slide_01">
    <p:spTree>
      <p:nvGrpSpPr>
        <p:cNvPr id="15" name="Shape 15"/>
        <p:cNvGrpSpPr/>
        <p:nvPr/>
      </p:nvGrpSpPr>
      <p:grpSpPr>
        <a:xfrm>
          <a:off x="0" y="0"/>
          <a:ext cx="0" cy="0"/>
          <a:chOff x="0" y="0"/>
          <a:chExt cx="0" cy="0"/>
        </a:xfrm>
      </p:grpSpPr>
      <p:sp>
        <p:nvSpPr>
          <p:cNvPr id="16" name="Google Shape;16;p2"/>
          <p:cNvSpPr txBox="1"/>
          <p:nvPr>
            <p:ph type="ctrTitle"/>
          </p:nvPr>
        </p:nvSpPr>
        <p:spPr>
          <a:xfrm>
            <a:off x="6343650" y="2173288"/>
            <a:ext cx="5143500" cy="209080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5400"/>
              <a:buFont typeface="Corbel"/>
              <a:buNone/>
              <a:defRPr b="1" sz="5400" cap="none">
                <a:solidFill>
                  <a:schemeClr val="accen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6343650" y="4279971"/>
            <a:ext cx="5143500" cy="503167"/>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dk1"/>
              </a:buClr>
              <a:buSzPts val="1800"/>
              <a:buNone/>
              <a:defRPr b="0" sz="1800" cap="none">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p:nvPr>
            <p:ph idx="2" type="pic"/>
          </p:nvPr>
        </p:nvSpPr>
        <p:spPr>
          <a:xfrm>
            <a:off x="710812" y="728545"/>
            <a:ext cx="5305661" cy="5305661"/>
          </a:xfrm>
          <a:prstGeom prst="ellipse">
            <a:avLst/>
          </a:prstGeom>
          <a:solidFill>
            <a:schemeClr val="lt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grpSp>
        <p:nvGrpSpPr>
          <p:cNvPr id="19" name="Google Shape;19;p2"/>
          <p:cNvGrpSpPr/>
          <p:nvPr/>
        </p:nvGrpSpPr>
        <p:grpSpPr>
          <a:xfrm>
            <a:off x="-1728302" y="-2049517"/>
            <a:ext cx="8917229" cy="10769768"/>
            <a:chOff x="11114088" y="2241550"/>
            <a:chExt cx="1905000" cy="2354263"/>
          </a:xfrm>
        </p:grpSpPr>
        <p:sp>
          <p:nvSpPr>
            <p:cNvPr id="20" name="Google Shape;20;p2"/>
            <p:cNvSpPr/>
            <p:nvPr/>
          </p:nvSpPr>
          <p:spPr>
            <a:xfrm>
              <a:off x="11114088" y="2241550"/>
              <a:ext cx="1905000" cy="2354263"/>
            </a:xfrm>
            <a:custGeom>
              <a:rect b="b" l="l" r="r" t="t"/>
              <a:pathLst>
                <a:path extrusionOk="0" h="553" w="447">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9098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2"/>
            <p:cNvSpPr/>
            <p:nvPr/>
          </p:nvSpPr>
          <p:spPr>
            <a:xfrm>
              <a:off x="11412538" y="2590800"/>
              <a:ext cx="835025" cy="1673225"/>
            </a:xfrm>
            <a:custGeom>
              <a:rect b="b" l="l" r="r" t="t"/>
              <a:pathLst>
                <a:path extrusionOk="0" h="393" w="196">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9098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22" name="Google Shape;22;p2"/>
          <p:cNvPicPr preferRelativeResize="0"/>
          <p:nvPr/>
        </p:nvPicPr>
        <p:blipFill rotWithShape="1">
          <a:blip r:embed="rId2">
            <a:alphaModFix/>
          </a:blip>
          <a:srcRect b="0" l="0" r="0" t="0"/>
          <a:stretch/>
        </p:blipFill>
        <p:spPr>
          <a:xfrm>
            <a:off x="6372999" y="1312605"/>
            <a:ext cx="1745251" cy="673365"/>
          </a:xfrm>
          <a:prstGeom prst="rect">
            <a:avLst/>
          </a:prstGeom>
          <a:noFill/>
          <a:ln>
            <a:noFill/>
          </a:ln>
        </p:spPr>
      </p:pic>
      <p:cxnSp>
        <p:nvCxnSpPr>
          <p:cNvPr id="23" name="Google Shape;23;p2"/>
          <p:cNvCxnSpPr/>
          <p:nvPr/>
        </p:nvCxnSpPr>
        <p:spPr>
          <a:xfrm>
            <a:off x="6469778" y="4233582"/>
            <a:ext cx="2532336"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p:cSld name="Team Slide">
    <p:spTree>
      <p:nvGrpSpPr>
        <p:cNvPr id="119" name="Shape 119"/>
        <p:cNvGrpSpPr/>
        <p:nvPr/>
      </p:nvGrpSpPr>
      <p:grpSpPr>
        <a:xfrm>
          <a:off x="0" y="0"/>
          <a:ext cx="0" cy="0"/>
          <a:chOff x="0" y="0"/>
          <a:chExt cx="0" cy="0"/>
        </a:xfrm>
      </p:grpSpPr>
      <p:grpSp>
        <p:nvGrpSpPr>
          <p:cNvPr id="120" name="Google Shape;120;p11"/>
          <p:cNvGrpSpPr/>
          <p:nvPr/>
        </p:nvGrpSpPr>
        <p:grpSpPr>
          <a:xfrm rot="-2149226">
            <a:off x="7430044" y="-1843127"/>
            <a:ext cx="4436224" cy="5482435"/>
            <a:chOff x="11114088" y="2241550"/>
            <a:chExt cx="1905000" cy="2354263"/>
          </a:xfrm>
        </p:grpSpPr>
        <p:sp>
          <p:nvSpPr>
            <p:cNvPr id="121" name="Google Shape;121;p11"/>
            <p:cNvSpPr/>
            <p:nvPr/>
          </p:nvSpPr>
          <p:spPr>
            <a:xfrm>
              <a:off x="11114088" y="2241550"/>
              <a:ext cx="1905000" cy="2354263"/>
            </a:xfrm>
            <a:custGeom>
              <a:rect b="b" l="l" r="r" t="t"/>
              <a:pathLst>
                <a:path extrusionOk="0" h="553" w="447">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11"/>
            <p:cNvSpPr/>
            <p:nvPr/>
          </p:nvSpPr>
          <p:spPr>
            <a:xfrm>
              <a:off x="11412538" y="2590800"/>
              <a:ext cx="835025" cy="1673225"/>
            </a:xfrm>
            <a:custGeom>
              <a:rect b="b" l="l" r="r" t="t"/>
              <a:pathLst>
                <a:path extrusionOk="0" h="393" w="196">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11"/>
            <p:cNvSpPr/>
            <p:nvPr/>
          </p:nvSpPr>
          <p:spPr>
            <a:xfrm>
              <a:off x="11728451" y="3071813"/>
              <a:ext cx="306388" cy="719138"/>
            </a:xfrm>
            <a:custGeom>
              <a:rect b="b" l="l" r="r" t="t"/>
              <a:pathLst>
                <a:path extrusionOk="0" h="169" w="72">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4" name="Google Shape;124;p11"/>
          <p:cNvSpPr/>
          <p:nvPr/>
        </p:nvSpPr>
        <p:spPr>
          <a:xfrm>
            <a:off x="954140" y="1698469"/>
            <a:ext cx="1729332" cy="1729332"/>
          </a:xfrm>
          <a:prstGeom prst="ellipse">
            <a:avLst/>
          </a:prstGeom>
          <a:solidFill>
            <a:schemeClr val="dk1">
              <a:alpha val="1294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11"/>
          <p:cNvSpPr/>
          <p:nvPr/>
        </p:nvSpPr>
        <p:spPr>
          <a:xfrm>
            <a:off x="3807539" y="1698469"/>
            <a:ext cx="1729332" cy="1729332"/>
          </a:xfrm>
          <a:prstGeom prst="ellipse">
            <a:avLst/>
          </a:prstGeom>
          <a:solidFill>
            <a:schemeClr val="dk1">
              <a:alpha val="1294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11"/>
          <p:cNvSpPr/>
          <p:nvPr/>
        </p:nvSpPr>
        <p:spPr>
          <a:xfrm>
            <a:off x="6646275" y="1698469"/>
            <a:ext cx="1729332" cy="1729332"/>
          </a:xfrm>
          <a:prstGeom prst="ellipse">
            <a:avLst/>
          </a:prstGeom>
          <a:solidFill>
            <a:schemeClr val="dk1">
              <a:alpha val="1294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11"/>
          <p:cNvSpPr/>
          <p:nvPr/>
        </p:nvSpPr>
        <p:spPr>
          <a:xfrm>
            <a:off x="9498658" y="1698469"/>
            <a:ext cx="1729332" cy="1729332"/>
          </a:xfrm>
          <a:prstGeom prst="ellipse">
            <a:avLst/>
          </a:prstGeom>
          <a:solidFill>
            <a:schemeClr val="dk1">
              <a:alpha val="1294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11"/>
          <p:cNvSpPr/>
          <p:nvPr/>
        </p:nvSpPr>
        <p:spPr>
          <a:xfrm>
            <a:off x="4011967" y="1778212"/>
            <a:ext cx="1320476" cy="362088"/>
          </a:xfrm>
          <a:custGeom>
            <a:rect b="b" l="l" r="r" t="t"/>
            <a:pathLst>
              <a:path extrusionOk="0" h="362088" w="1320476">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11"/>
          <p:cNvSpPr/>
          <p:nvPr/>
        </p:nvSpPr>
        <p:spPr>
          <a:xfrm>
            <a:off x="6850703" y="1778212"/>
            <a:ext cx="1320476" cy="362088"/>
          </a:xfrm>
          <a:custGeom>
            <a:rect b="b" l="l" r="r" t="t"/>
            <a:pathLst>
              <a:path extrusionOk="0" h="362088" w="1320476">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11"/>
          <p:cNvSpPr/>
          <p:nvPr/>
        </p:nvSpPr>
        <p:spPr>
          <a:xfrm>
            <a:off x="9703086" y="1778212"/>
            <a:ext cx="1320476" cy="362088"/>
          </a:xfrm>
          <a:custGeom>
            <a:rect b="b" l="l" r="r" t="t"/>
            <a:pathLst>
              <a:path extrusionOk="0" h="362088" w="1320476">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11"/>
          <p:cNvSpPr/>
          <p:nvPr/>
        </p:nvSpPr>
        <p:spPr>
          <a:xfrm>
            <a:off x="1158568" y="1778212"/>
            <a:ext cx="1320476" cy="362088"/>
          </a:xfrm>
          <a:custGeom>
            <a:rect b="b" l="l" r="r" t="t"/>
            <a:pathLst>
              <a:path extrusionOk="0" h="362088" w="1320476">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11"/>
          <p:cNvSpPr txBox="1"/>
          <p:nvPr>
            <p:ph type="title"/>
          </p:nvPr>
        </p:nvSpPr>
        <p:spPr>
          <a:xfrm>
            <a:off x="515938" y="246621"/>
            <a:ext cx="11150600" cy="920336"/>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Corbel"/>
              <a:buNone/>
              <a:defRPr b="1"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11"/>
          <p:cNvSpPr/>
          <p:nvPr/>
        </p:nvSpPr>
        <p:spPr>
          <a:xfrm rot="10800000">
            <a:off x="515938" y="-16721"/>
            <a:ext cx="1258618" cy="1105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34" name="Google Shape;134;p11"/>
          <p:cNvPicPr preferRelativeResize="0"/>
          <p:nvPr/>
        </p:nvPicPr>
        <p:blipFill rotWithShape="1">
          <a:blip r:embed="rId2">
            <a:alphaModFix/>
          </a:blip>
          <a:srcRect b="0" l="0" r="0" t="0"/>
          <a:stretch/>
        </p:blipFill>
        <p:spPr>
          <a:xfrm>
            <a:off x="472046" y="6261436"/>
            <a:ext cx="1073019" cy="414000"/>
          </a:xfrm>
          <a:prstGeom prst="rect">
            <a:avLst/>
          </a:prstGeom>
          <a:noFill/>
          <a:ln>
            <a:noFill/>
          </a:ln>
        </p:spPr>
      </p:pic>
      <p:sp>
        <p:nvSpPr>
          <p:cNvPr id="135" name="Google Shape;135;p11"/>
          <p:cNvSpPr/>
          <p:nvPr/>
        </p:nvSpPr>
        <p:spPr>
          <a:xfrm>
            <a:off x="11371669" y="6409397"/>
            <a:ext cx="280051" cy="280051"/>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11"/>
          <p:cNvSpPr txBox="1"/>
          <p:nvPr>
            <p:ph idx="12" type="sldNum"/>
          </p:nvPr>
        </p:nvSpPr>
        <p:spPr>
          <a:xfrm>
            <a:off x="11363696" y="6455739"/>
            <a:ext cx="294460" cy="187367"/>
          </a:xfrm>
          <a:prstGeom prst="rect">
            <a:avLst/>
          </a:prstGeom>
          <a:noFill/>
          <a:ln>
            <a:noFill/>
          </a:ln>
        </p:spPr>
        <p:txBody>
          <a:bodyPr anchorCtr="0" anchor="ctr" bIns="0" lIns="0" spcFirstLastPara="1" rIns="0" wrap="square" tIns="0">
            <a:noAutofit/>
          </a:bodyPr>
          <a:lstStyle>
            <a:lvl1pPr indent="0" lvl="0" marL="0" algn="ctr">
              <a:spcBef>
                <a:spcPts val="0"/>
              </a:spcBef>
              <a:buNone/>
              <a:defRPr sz="900">
                <a:solidFill>
                  <a:schemeClr val="lt1"/>
                </a:solidFill>
                <a:latin typeface="Calibri"/>
                <a:ea typeface="Calibri"/>
                <a:cs typeface="Calibri"/>
                <a:sym typeface="Calibri"/>
              </a:defRPr>
            </a:lvl1pPr>
            <a:lvl2pPr indent="0" lvl="1" marL="0" algn="ctr">
              <a:spcBef>
                <a:spcPts val="0"/>
              </a:spcBef>
              <a:buNone/>
              <a:defRPr sz="900">
                <a:solidFill>
                  <a:schemeClr val="lt1"/>
                </a:solidFill>
                <a:latin typeface="Calibri"/>
                <a:ea typeface="Calibri"/>
                <a:cs typeface="Calibri"/>
                <a:sym typeface="Calibri"/>
              </a:defRPr>
            </a:lvl2pPr>
            <a:lvl3pPr indent="0" lvl="2" marL="0" algn="ctr">
              <a:spcBef>
                <a:spcPts val="0"/>
              </a:spcBef>
              <a:buNone/>
              <a:defRPr sz="900">
                <a:solidFill>
                  <a:schemeClr val="lt1"/>
                </a:solidFill>
                <a:latin typeface="Calibri"/>
                <a:ea typeface="Calibri"/>
                <a:cs typeface="Calibri"/>
                <a:sym typeface="Calibri"/>
              </a:defRPr>
            </a:lvl3pPr>
            <a:lvl4pPr indent="0" lvl="3" marL="0" algn="ctr">
              <a:spcBef>
                <a:spcPts val="0"/>
              </a:spcBef>
              <a:buNone/>
              <a:defRPr sz="900">
                <a:solidFill>
                  <a:schemeClr val="lt1"/>
                </a:solidFill>
                <a:latin typeface="Calibri"/>
                <a:ea typeface="Calibri"/>
                <a:cs typeface="Calibri"/>
                <a:sym typeface="Calibri"/>
              </a:defRPr>
            </a:lvl4pPr>
            <a:lvl5pPr indent="0" lvl="4" marL="0" algn="ctr">
              <a:spcBef>
                <a:spcPts val="0"/>
              </a:spcBef>
              <a:buNone/>
              <a:defRPr sz="900">
                <a:solidFill>
                  <a:schemeClr val="lt1"/>
                </a:solidFill>
                <a:latin typeface="Calibri"/>
                <a:ea typeface="Calibri"/>
                <a:cs typeface="Calibri"/>
                <a:sym typeface="Calibri"/>
              </a:defRPr>
            </a:lvl5pPr>
            <a:lvl6pPr indent="0" lvl="5" marL="0" algn="ctr">
              <a:spcBef>
                <a:spcPts val="0"/>
              </a:spcBef>
              <a:buNone/>
              <a:defRPr sz="900">
                <a:solidFill>
                  <a:schemeClr val="lt1"/>
                </a:solidFill>
                <a:latin typeface="Calibri"/>
                <a:ea typeface="Calibri"/>
                <a:cs typeface="Calibri"/>
                <a:sym typeface="Calibri"/>
              </a:defRPr>
            </a:lvl6pPr>
            <a:lvl7pPr indent="0" lvl="6" marL="0" algn="ctr">
              <a:spcBef>
                <a:spcPts val="0"/>
              </a:spcBef>
              <a:buNone/>
              <a:defRPr sz="900">
                <a:solidFill>
                  <a:schemeClr val="lt1"/>
                </a:solidFill>
                <a:latin typeface="Calibri"/>
                <a:ea typeface="Calibri"/>
                <a:cs typeface="Calibri"/>
                <a:sym typeface="Calibri"/>
              </a:defRPr>
            </a:lvl7pPr>
            <a:lvl8pPr indent="0" lvl="7" marL="0" algn="ctr">
              <a:spcBef>
                <a:spcPts val="0"/>
              </a:spcBef>
              <a:buNone/>
              <a:defRPr sz="900">
                <a:solidFill>
                  <a:schemeClr val="lt1"/>
                </a:solidFill>
                <a:latin typeface="Calibri"/>
                <a:ea typeface="Calibri"/>
                <a:cs typeface="Calibri"/>
                <a:sym typeface="Calibri"/>
              </a:defRPr>
            </a:lvl8pPr>
            <a:lvl9pPr indent="0" lvl="8" marL="0" algn="ctr">
              <a:spcBef>
                <a:spcPts val="0"/>
              </a:spcBef>
              <a:buNone/>
              <a:defRPr sz="900">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37" name="Google Shape;137;p11"/>
          <p:cNvSpPr/>
          <p:nvPr>
            <p:ph idx="2" type="pic"/>
          </p:nvPr>
        </p:nvSpPr>
        <p:spPr>
          <a:xfrm>
            <a:off x="1103638" y="1848535"/>
            <a:ext cx="1430337" cy="1430337"/>
          </a:xfrm>
          <a:prstGeom prst="ellipse">
            <a:avLst/>
          </a:prstGeom>
          <a:solidFill>
            <a:schemeClr val="lt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8" name="Google Shape;138;p11"/>
          <p:cNvSpPr/>
          <p:nvPr>
            <p:ph idx="3" type="pic"/>
          </p:nvPr>
        </p:nvSpPr>
        <p:spPr>
          <a:xfrm>
            <a:off x="3957037" y="1848535"/>
            <a:ext cx="1430337" cy="1430337"/>
          </a:xfrm>
          <a:prstGeom prst="ellipse">
            <a:avLst/>
          </a:prstGeom>
          <a:solidFill>
            <a:schemeClr val="lt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9" name="Google Shape;139;p11"/>
          <p:cNvSpPr/>
          <p:nvPr>
            <p:ph idx="4" type="pic"/>
          </p:nvPr>
        </p:nvSpPr>
        <p:spPr>
          <a:xfrm>
            <a:off x="6795773" y="1848535"/>
            <a:ext cx="1430337" cy="1430337"/>
          </a:xfrm>
          <a:prstGeom prst="ellipse">
            <a:avLst/>
          </a:prstGeom>
          <a:solidFill>
            <a:schemeClr val="lt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0" name="Google Shape;140;p11"/>
          <p:cNvSpPr/>
          <p:nvPr>
            <p:ph idx="5" type="pic"/>
          </p:nvPr>
        </p:nvSpPr>
        <p:spPr>
          <a:xfrm>
            <a:off x="9648156" y="1848535"/>
            <a:ext cx="1430337" cy="1430337"/>
          </a:xfrm>
          <a:prstGeom prst="ellipse">
            <a:avLst/>
          </a:prstGeom>
          <a:solidFill>
            <a:schemeClr val="lt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1" name="Google Shape;141;p11"/>
          <p:cNvSpPr txBox="1"/>
          <p:nvPr>
            <p:ph idx="1" type="body"/>
          </p:nvPr>
        </p:nvSpPr>
        <p:spPr>
          <a:xfrm>
            <a:off x="524454" y="4052306"/>
            <a:ext cx="2588705" cy="1749005"/>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chemeClr val="dk1"/>
              </a:buClr>
              <a:buSzPts val="1600"/>
              <a:buNone/>
              <a:defRPr sz="1600"/>
            </a:lvl1pPr>
            <a:lvl2pPr indent="-228600" lvl="1" marL="914400" algn="ctr">
              <a:lnSpc>
                <a:spcPct val="90000"/>
              </a:lnSpc>
              <a:spcBef>
                <a:spcPts val="500"/>
              </a:spcBef>
              <a:spcAft>
                <a:spcPts val="0"/>
              </a:spcAft>
              <a:buClr>
                <a:schemeClr val="dk1"/>
              </a:buClr>
              <a:buSzPts val="2000"/>
              <a:buNone/>
              <a:defRPr sz="2000"/>
            </a:lvl2pPr>
            <a:lvl3pPr indent="-228600" lvl="2" marL="1371600" algn="ctr">
              <a:lnSpc>
                <a:spcPct val="90000"/>
              </a:lnSpc>
              <a:spcBef>
                <a:spcPts val="500"/>
              </a:spcBef>
              <a:spcAft>
                <a:spcPts val="0"/>
              </a:spcAft>
              <a:buClr>
                <a:schemeClr val="dk1"/>
              </a:buClr>
              <a:buSzPts val="1800"/>
              <a:buNone/>
              <a:defRPr sz="1800"/>
            </a:lvl3pPr>
            <a:lvl4pPr indent="-228600" lvl="3" marL="1828800" algn="ctr">
              <a:lnSpc>
                <a:spcPct val="90000"/>
              </a:lnSpc>
              <a:spcBef>
                <a:spcPts val="500"/>
              </a:spcBef>
              <a:spcAft>
                <a:spcPts val="0"/>
              </a:spcAft>
              <a:buClr>
                <a:schemeClr val="dk1"/>
              </a:buClr>
              <a:buSzPts val="1600"/>
              <a:buNone/>
              <a:defRPr sz="1600"/>
            </a:lvl4pPr>
            <a:lvl5pPr indent="-228600" lvl="4" marL="2286000" algn="ctr">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11"/>
          <p:cNvSpPr txBox="1"/>
          <p:nvPr>
            <p:ph idx="6" type="body"/>
          </p:nvPr>
        </p:nvSpPr>
        <p:spPr>
          <a:xfrm>
            <a:off x="524454" y="3539268"/>
            <a:ext cx="2588705" cy="49538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rgbClr val="0D1D51"/>
              </a:buClr>
              <a:buSzPts val="1600"/>
              <a:buNone/>
              <a:defRPr b="1" sz="1600" cap="none">
                <a:solidFill>
                  <a:srgbClr val="0D1D51"/>
                </a:solidFill>
                <a:latin typeface="Corbel"/>
                <a:ea typeface="Corbel"/>
                <a:cs typeface="Corbel"/>
                <a:sym typeface="Corbel"/>
              </a:defRPr>
            </a:lvl1pPr>
            <a:lvl2pPr indent="-228600" lvl="1" marL="914400" algn="ctr">
              <a:lnSpc>
                <a:spcPct val="90000"/>
              </a:lnSpc>
              <a:spcBef>
                <a:spcPts val="500"/>
              </a:spcBef>
              <a:spcAft>
                <a:spcPts val="0"/>
              </a:spcAft>
              <a:buClr>
                <a:schemeClr val="dk1"/>
              </a:buClr>
              <a:buSzPts val="2000"/>
              <a:buNone/>
              <a:defRPr sz="2000"/>
            </a:lvl2pPr>
            <a:lvl3pPr indent="-228600" lvl="2" marL="1371600" algn="ctr">
              <a:lnSpc>
                <a:spcPct val="90000"/>
              </a:lnSpc>
              <a:spcBef>
                <a:spcPts val="500"/>
              </a:spcBef>
              <a:spcAft>
                <a:spcPts val="0"/>
              </a:spcAft>
              <a:buClr>
                <a:schemeClr val="dk1"/>
              </a:buClr>
              <a:buSzPts val="1800"/>
              <a:buNone/>
              <a:defRPr sz="1800"/>
            </a:lvl3pPr>
            <a:lvl4pPr indent="-228600" lvl="3" marL="1828800" algn="ctr">
              <a:lnSpc>
                <a:spcPct val="90000"/>
              </a:lnSpc>
              <a:spcBef>
                <a:spcPts val="500"/>
              </a:spcBef>
              <a:spcAft>
                <a:spcPts val="0"/>
              </a:spcAft>
              <a:buClr>
                <a:schemeClr val="dk1"/>
              </a:buClr>
              <a:buSzPts val="1600"/>
              <a:buNone/>
              <a:defRPr sz="1600"/>
            </a:lvl4pPr>
            <a:lvl5pPr indent="-228600" lvl="4" marL="2286000" algn="ctr">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11"/>
          <p:cNvSpPr txBox="1"/>
          <p:nvPr>
            <p:ph idx="7" type="body"/>
          </p:nvPr>
        </p:nvSpPr>
        <p:spPr>
          <a:xfrm>
            <a:off x="3377853" y="4052306"/>
            <a:ext cx="2588705" cy="1749005"/>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chemeClr val="dk1"/>
              </a:buClr>
              <a:buSzPts val="1600"/>
              <a:buNone/>
              <a:defRPr sz="1600"/>
            </a:lvl1pPr>
            <a:lvl2pPr indent="-228600" lvl="1" marL="914400" algn="ctr">
              <a:lnSpc>
                <a:spcPct val="90000"/>
              </a:lnSpc>
              <a:spcBef>
                <a:spcPts val="500"/>
              </a:spcBef>
              <a:spcAft>
                <a:spcPts val="0"/>
              </a:spcAft>
              <a:buClr>
                <a:schemeClr val="dk1"/>
              </a:buClr>
              <a:buSzPts val="2000"/>
              <a:buNone/>
              <a:defRPr sz="2000"/>
            </a:lvl2pPr>
            <a:lvl3pPr indent="-228600" lvl="2" marL="1371600" algn="ctr">
              <a:lnSpc>
                <a:spcPct val="90000"/>
              </a:lnSpc>
              <a:spcBef>
                <a:spcPts val="500"/>
              </a:spcBef>
              <a:spcAft>
                <a:spcPts val="0"/>
              </a:spcAft>
              <a:buClr>
                <a:schemeClr val="dk1"/>
              </a:buClr>
              <a:buSzPts val="1800"/>
              <a:buNone/>
              <a:defRPr sz="1800"/>
            </a:lvl3pPr>
            <a:lvl4pPr indent="-228600" lvl="3" marL="1828800" algn="ctr">
              <a:lnSpc>
                <a:spcPct val="90000"/>
              </a:lnSpc>
              <a:spcBef>
                <a:spcPts val="500"/>
              </a:spcBef>
              <a:spcAft>
                <a:spcPts val="0"/>
              </a:spcAft>
              <a:buClr>
                <a:schemeClr val="dk1"/>
              </a:buClr>
              <a:buSzPts val="1600"/>
              <a:buNone/>
              <a:defRPr sz="1600"/>
            </a:lvl4pPr>
            <a:lvl5pPr indent="-228600" lvl="4" marL="2286000" algn="ctr">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11"/>
          <p:cNvSpPr txBox="1"/>
          <p:nvPr>
            <p:ph idx="8" type="body"/>
          </p:nvPr>
        </p:nvSpPr>
        <p:spPr>
          <a:xfrm>
            <a:off x="3377853" y="3539268"/>
            <a:ext cx="2588705" cy="49538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rgbClr val="0D1D51"/>
              </a:buClr>
              <a:buSzPts val="1600"/>
              <a:buNone/>
              <a:defRPr b="1" sz="1600" cap="none">
                <a:solidFill>
                  <a:srgbClr val="0D1D51"/>
                </a:solidFill>
                <a:latin typeface="Corbel"/>
                <a:ea typeface="Corbel"/>
                <a:cs typeface="Corbel"/>
                <a:sym typeface="Corbel"/>
              </a:defRPr>
            </a:lvl1pPr>
            <a:lvl2pPr indent="-228600" lvl="1" marL="914400" algn="ctr">
              <a:lnSpc>
                <a:spcPct val="90000"/>
              </a:lnSpc>
              <a:spcBef>
                <a:spcPts val="500"/>
              </a:spcBef>
              <a:spcAft>
                <a:spcPts val="0"/>
              </a:spcAft>
              <a:buClr>
                <a:schemeClr val="dk1"/>
              </a:buClr>
              <a:buSzPts val="2000"/>
              <a:buNone/>
              <a:defRPr sz="2000"/>
            </a:lvl2pPr>
            <a:lvl3pPr indent="-228600" lvl="2" marL="1371600" algn="ctr">
              <a:lnSpc>
                <a:spcPct val="90000"/>
              </a:lnSpc>
              <a:spcBef>
                <a:spcPts val="500"/>
              </a:spcBef>
              <a:spcAft>
                <a:spcPts val="0"/>
              </a:spcAft>
              <a:buClr>
                <a:schemeClr val="dk1"/>
              </a:buClr>
              <a:buSzPts val="1800"/>
              <a:buNone/>
              <a:defRPr sz="1800"/>
            </a:lvl3pPr>
            <a:lvl4pPr indent="-228600" lvl="3" marL="1828800" algn="ctr">
              <a:lnSpc>
                <a:spcPct val="90000"/>
              </a:lnSpc>
              <a:spcBef>
                <a:spcPts val="500"/>
              </a:spcBef>
              <a:spcAft>
                <a:spcPts val="0"/>
              </a:spcAft>
              <a:buClr>
                <a:schemeClr val="dk1"/>
              </a:buClr>
              <a:buSzPts val="1600"/>
              <a:buNone/>
              <a:defRPr sz="1600"/>
            </a:lvl4pPr>
            <a:lvl5pPr indent="-228600" lvl="4" marL="2286000" algn="ctr">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11"/>
          <p:cNvSpPr txBox="1"/>
          <p:nvPr>
            <p:ph idx="9" type="body"/>
          </p:nvPr>
        </p:nvSpPr>
        <p:spPr>
          <a:xfrm>
            <a:off x="6216589" y="4052306"/>
            <a:ext cx="2588705" cy="1749005"/>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chemeClr val="dk1"/>
              </a:buClr>
              <a:buSzPts val="1600"/>
              <a:buNone/>
              <a:defRPr sz="1600"/>
            </a:lvl1pPr>
            <a:lvl2pPr indent="-228600" lvl="1" marL="914400" algn="ctr">
              <a:lnSpc>
                <a:spcPct val="90000"/>
              </a:lnSpc>
              <a:spcBef>
                <a:spcPts val="500"/>
              </a:spcBef>
              <a:spcAft>
                <a:spcPts val="0"/>
              </a:spcAft>
              <a:buClr>
                <a:schemeClr val="dk1"/>
              </a:buClr>
              <a:buSzPts val="2000"/>
              <a:buNone/>
              <a:defRPr sz="2000"/>
            </a:lvl2pPr>
            <a:lvl3pPr indent="-228600" lvl="2" marL="1371600" algn="ctr">
              <a:lnSpc>
                <a:spcPct val="90000"/>
              </a:lnSpc>
              <a:spcBef>
                <a:spcPts val="500"/>
              </a:spcBef>
              <a:spcAft>
                <a:spcPts val="0"/>
              </a:spcAft>
              <a:buClr>
                <a:schemeClr val="dk1"/>
              </a:buClr>
              <a:buSzPts val="1800"/>
              <a:buNone/>
              <a:defRPr sz="1800"/>
            </a:lvl3pPr>
            <a:lvl4pPr indent="-228600" lvl="3" marL="1828800" algn="ctr">
              <a:lnSpc>
                <a:spcPct val="90000"/>
              </a:lnSpc>
              <a:spcBef>
                <a:spcPts val="500"/>
              </a:spcBef>
              <a:spcAft>
                <a:spcPts val="0"/>
              </a:spcAft>
              <a:buClr>
                <a:schemeClr val="dk1"/>
              </a:buClr>
              <a:buSzPts val="1600"/>
              <a:buNone/>
              <a:defRPr sz="1600"/>
            </a:lvl4pPr>
            <a:lvl5pPr indent="-228600" lvl="4" marL="2286000" algn="ctr">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11"/>
          <p:cNvSpPr txBox="1"/>
          <p:nvPr>
            <p:ph idx="13" type="body"/>
          </p:nvPr>
        </p:nvSpPr>
        <p:spPr>
          <a:xfrm>
            <a:off x="6216589" y="3539268"/>
            <a:ext cx="2588705" cy="49538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rgbClr val="0D1D51"/>
              </a:buClr>
              <a:buSzPts val="1600"/>
              <a:buNone/>
              <a:defRPr b="1" sz="1600" cap="none">
                <a:solidFill>
                  <a:srgbClr val="0D1D51"/>
                </a:solidFill>
                <a:latin typeface="Corbel"/>
                <a:ea typeface="Corbel"/>
                <a:cs typeface="Corbel"/>
                <a:sym typeface="Corbel"/>
              </a:defRPr>
            </a:lvl1pPr>
            <a:lvl2pPr indent="-228600" lvl="1" marL="914400" algn="ctr">
              <a:lnSpc>
                <a:spcPct val="90000"/>
              </a:lnSpc>
              <a:spcBef>
                <a:spcPts val="500"/>
              </a:spcBef>
              <a:spcAft>
                <a:spcPts val="0"/>
              </a:spcAft>
              <a:buClr>
                <a:schemeClr val="dk1"/>
              </a:buClr>
              <a:buSzPts val="2000"/>
              <a:buNone/>
              <a:defRPr sz="2000"/>
            </a:lvl2pPr>
            <a:lvl3pPr indent="-228600" lvl="2" marL="1371600" algn="ctr">
              <a:lnSpc>
                <a:spcPct val="90000"/>
              </a:lnSpc>
              <a:spcBef>
                <a:spcPts val="500"/>
              </a:spcBef>
              <a:spcAft>
                <a:spcPts val="0"/>
              </a:spcAft>
              <a:buClr>
                <a:schemeClr val="dk1"/>
              </a:buClr>
              <a:buSzPts val="1800"/>
              <a:buNone/>
              <a:defRPr sz="1800"/>
            </a:lvl3pPr>
            <a:lvl4pPr indent="-228600" lvl="3" marL="1828800" algn="ctr">
              <a:lnSpc>
                <a:spcPct val="90000"/>
              </a:lnSpc>
              <a:spcBef>
                <a:spcPts val="500"/>
              </a:spcBef>
              <a:spcAft>
                <a:spcPts val="0"/>
              </a:spcAft>
              <a:buClr>
                <a:schemeClr val="dk1"/>
              </a:buClr>
              <a:buSzPts val="1600"/>
              <a:buNone/>
              <a:defRPr sz="1600"/>
            </a:lvl4pPr>
            <a:lvl5pPr indent="-228600" lvl="4" marL="2286000" algn="ctr">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11"/>
          <p:cNvSpPr txBox="1"/>
          <p:nvPr>
            <p:ph idx="14" type="body"/>
          </p:nvPr>
        </p:nvSpPr>
        <p:spPr>
          <a:xfrm>
            <a:off x="9068972" y="4052306"/>
            <a:ext cx="2588705" cy="1749005"/>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chemeClr val="dk1"/>
              </a:buClr>
              <a:buSzPts val="1600"/>
              <a:buNone/>
              <a:defRPr sz="1600"/>
            </a:lvl1pPr>
            <a:lvl2pPr indent="-228600" lvl="1" marL="914400" algn="ctr">
              <a:lnSpc>
                <a:spcPct val="90000"/>
              </a:lnSpc>
              <a:spcBef>
                <a:spcPts val="500"/>
              </a:spcBef>
              <a:spcAft>
                <a:spcPts val="0"/>
              </a:spcAft>
              <a:buClr>
                <a:schemeClr val="dk1"/>
              </a:buClr>
              <a:buSzPts val="2000"/>
              <a:buNone/>
              <a:defRPr sz="2000"/>
            </a:lvl2pPr>
            <a:lvl3pPr indent="-228600" lvl="2" marL="1371600" algn="ctr">
              <a:lnSpc>
                <a:spcPct val="90000"/>
              </a:lnSpc>
              <a:spcBef>
                <a:spcPts val="500"/>
              </a:spcBef>
              <a:spcAft>
                <a:spcPts val="0"/>
              </a:spcAft>
              <a:buClr>
                <a:schemeClr val="dk1"/>
              </a:buClr>
              <a:buSzPts val="1800"/>
              <a:buNone/>
              <a:defRPr sz="1800"/>
            </a:lvl3pPr>
            <a:lvl4pPr indent="-228600" lvl="3" marL="1828800" algn="ctr">
              <a:lnSpc>
                <a:spcPct val="90000"/>
              </a:lnSpc>
              <a:spcBef>
                <a:spcPts val="500"/>
              </a:spcBef>
              <a:spcAft>
                <a:spcPts val="0"/>
              </a:spcAft>
              <a:buClr>
                <a:schemeClr val="dk1"/>
              </a:buClr>
              <a:buSzPts val="1600"/>
              <a:buNone/>
              <a:defRPr sz="1600"/>
            </a:lvl4pPr>
            <a:lvl5pPr indent="-228600" lvl="4" marL="2286000" algn="ctr">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11"/>
          <p:cNvSpPr txBox="1"/>
          <p:nvPr>
            <p:ph idx="15" type="body"/>
          </p:nvPr>
        </p:nvSpPr>
        <p:spPr>
          <a:xfrm>
            <a:off x="9068972" y="3539268"/>
            <a:ext cx="2588705" cy="49538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rgbClr val="0D1D51"/>
              </a:buClr>
              <a:buSzPts val="1600"/>
              <a:buNone/>
              <a:defRPr b="1" sz="1600" cap="none">
                <a:solidFill>
                  <a:srgbClr val="0D1D51"/>
                </a:solidFill>
                <a:latin typeface="Corbel"/>
                <a:ea typeface="Corbel"/>
                <a:cs typeface="Corbel"/>
                <a:sym typeface="Corbel"/>
              </a:defRPr>
            </a:lvl1pPr>
            <a:lvl2pPr indent="-228600" lvl="1" marL="914400" algn="ctr">
              <a:lnSpc>
                <a:spcPct val="90000"/>
              </a:lnSpc>
              <a:spcBef>
                <a:spcPts val="500"/>
              </a:spcBef>
              <a:spcAft>
                <a:spcPts val="0"/>
              </a:spcAft>
              <a:buClr>
                <a:schemeClr val="dk1"/>
              </a:buClr>
              <a:buSzPts val="2000"/>
              <a:buNone/>
              <a:defRPr sz="2000"/>
            </a:lvl2pPr>
            <a:lvl3pPr indent="-228600" lvl="2" marL="1371600" algn="ctr">
              <a:lnSpc>
                <a:spcPct val="90000"/>
              </a:lnSpc>
              <a:spcBef>
                <a:spcPts val="500"/>
              </a:spcBef>
              <a:spcAft>
                <a:spcPts val="0"/>
              </a:spcAft>
              <a:buClr>
                <a:schemeClr val="dk1"/>
              </a:buClr>
              <a:buSzPts val="1800"/>
              <a:buNone/>
              <a:defRPr sz="1800"/>
            </a:lvl3pPr>
            <a:lvl4pPr indent="-228600" lvl="3" marL="1828800" algn="ctr">
              <a:lnSpc>
                <a:spcPct val="90000"/>
              </a:lnSpc>
              <a:spcBef>
                <a:spcPts val="500"/>
              </a:spcBef>
              <a:spcAft>
                <a:spcPts val="0"/>
              </a:spcAft>
              <a:buClr>
                <a:schemeClr val="dk1"/>
              </a:buClr>
              <a:buSzPts val="1600"/>
              <a:buNone/>
              <a:defRPr sz="1600"/>
            </a:lvl4pPr>
            <a:lvl5pPr indent="-228600" lvl="4" marL="2286000" algn="ctr">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_02">
  <p:cSld name="1_Title Slide_02">
    <p:spTree>
      <p:nvGrpSpPr>
        <p:cNvPr id="149" name="Shape 149"/>
        <p:cNvGrpSpPr/>
        <p:nvPr/>
      </p:nvGrpSpPr>
      <p:grpSpPr>
        <a:xfrm>
          <a:off x="0" y="0"/>
          <a:ext cx="0" cy="0"/>
          <a:chOff x="0" y="0"/>
          <a:chExt cx="0" cy="0"/>
        </a:xfrm>
      </p:grpSpPr>
      <p:sp>
        <p:nvSpPr>
          <p:cNvPr id="150" name="Google Shape;150;p12"/>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12"/>
          <p:cNvSpPr/>
          <p:nvPr>
            <p:ph idx="2" type="pic"/>
          </p:nvPr>
        </p:nvSpPr>
        <p:spPr>
          <a:xfrm>
            <a:off x="710812" y="728545"/>
            <a:ext cx="5305661" cy="5305661"/>
          </a:xfrm>
          <a:prstGeom prst="ellipse">
            <a:avLst/>
          </a:prstGeom>
          <a:solidFill>
            <a:schemeClr val="lt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grpSp>
        <p:nvGrpSpPr>
          <p:cNvPr id="152" name="Google Shape;152;p12"/>
          <p:cNvGrpSpPr/>
          <p:nvPr/>
        </p:nvGrpSpPr>
        <p:grpSpPr>
          <a:xfrm>
            <a:off x="-1728302" y="-2049517"/>
            <a:ext cx="8917229" cy="10769768"/>
            <a:chOff x="11114088" y="2241550"/>
            <a:chExt cx="1905000" cy="2354263"/>
          </a:xfrm>
        </p:grpSpPr>
        <p:sp>
          <p:nvSpPr>
            <p:cNvPr id="153" name="Google Shape;153;p12"/>
            <p:cNvSpPr/>
            <p:nvPr/>
          </p:nvSpPr>
          <p:spPr>
            <a:xfrm>
              <a:off x="11114088" y="2241550"/>
              <a:ext cx="1905000" cy="2354263"/>
            </a:xfrm>
            <a:custGeom>
              <a:rect b="b" l="l" r="r" t="t"/>
              <a:pathLst>
                <a:path extrusionOk="0" h="553" w="447">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1">
                <a:alpha val="15686"/>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12"/>
            <p:cNvSpPr/>
            <p:nvPr/>
          </p:nvSpPr>
          <p:spPr>
            <a:xfrm>
              <a:off x="11412538" y="2590800"/>
              <a:ext cx="835025" cy="1673225"/>
            </a:xfrm>
            <a:custGeom>
              <a:rect b="b" l="l" r="r" t="t"/>
              <a:pathLst>
                <a:path extrusionOk="0" h="393" w="196">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1">
                <a:alpha val="15686"/>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155" name="Google Shape;155;p12"/>
          <p:cNvPicPr preferRelativeResize="0"/>
          <p:nvPr/>
        </p:nvPicPr>
        <p:blipFill rotWithShape="1">
          <a:blip r:embed="rId2">
            <a:alphaModFix/>
          </a:blip>
          <a:srcRect b="0" l="0" r="0" t="0"/>
          <a:stretch/>
        </p:blipFill>
        <p:spPr>
          <a:xfrm>
            <a:off x="10015850" y="391862"/>
            <a:ext cx="1745251" cy="673365"/>
          </a:xfrm>
          <a:prstGeom prst="rect">
            <a:avLst/>
          </a:prstGeom>
          <a:noFill/>
          <a:ln>
            <a:noFill/>
          </a:ln>
        </p:spPr>
      </p:pic>
      <p:cxnSp>
        <p:nvCxnSpPr>
          <p:cNvPr id="156" name="Google Shape;156;p12"/>
          <p:cNvCxnSpPr/>
          <p:nvPr/>
        </p:nvCxnSpPr>
        <p:spPr>
          <a:xfrm>
            <a:off x="6469778" y="4233582"/>
            <a:ext cx="2532336" cy="0"/>
          </a:xfrm>
          <a:prstGeom prst="straightConnector1">
            <a:avLst/>
          </a:prstGeom>
          <a:noFill/>
          <a:ln cap="flat" cmpd="sng" w="9525">
            <a:solidFill>
              <a:schemeClr val="lt1"/>
            </a:solidFill>
            <a:prstDash val="solid"/>
            <a:miter lim="800000"/>
            <a:headEnd len="sm" w="sm" type="none"/>
            <a:tailEnd len="sm" w="sm" type="none"/>
          </a:ln>
        </p:spPr>
      </p:cxnSp>
      <p:pic>
        <p:nvPicPr>
          <p:cNvPr descr="Envelope" id="157" name="Google Shape;157;p12"/>
          <p:cNvPicPr preferRelativeResize="0"/>
          <p:nvPr/>
        </p:nvPicPr>
        <p:blipFill rotWithShape="1">
          <a:blip r:embed="rId3">
            <a:alphaModFix/>
          </a:blip>
          <a:srcRect b="0" l="0" r="0" t="0"/>
          <a:stretch/>
        </p:blipFill>
        <p:spPr>
          <a:xfrm>
            <a:off x="6541475" y="4452337"/>
            <a:ext cx="387795" cy="387795"/>
          </a:xfrm>
          <a:prstGeom prst="rect">
            <a:avLst/>
          </a:prstGeom>
          <a:noFill/>
          <a:ln>
            <a:noFill/>
          </a:ln>
        </p:spPr>
      </p:pic>
      <p:pic>
        <p:nvPicPr>
          <p:cNvPr descr="Network" id="158" name="Google Shape;158;p12"/>
          <p:cNvPicPr preferRelativeResize="0"/>
          <p:nvPr/>
        </p:nvPicPr>
        <p:blipFill rotWithShape="1">
          <a:blip r:embed="rId4">
            <a:alphaModFix/>
          </a:blip>
          <a:srcRect b="0" l="0" r="0" t="0"/>
          <a:stretch/>
        </p:blipFill>
        <p:spPr>
          <a:xfrm>
            <a:off x="6522084" y="4925640"/>
            <a:ext cx="426575" cy="426575"/>
          </a:xfrm>
          <a:prstGeom prst="rect">
            <a:avLst/>
          </a:prstGeom>
          <a:noFill/>
          <a:ln>
            <a:noFill/>
          </a:ln>
        </p:spPr>
      </p:pic>
      <p:sp>
        <p:nvSpPr>
          <p:cNvPr id="159" name="Google Shape;159;p12"/>
          <p:cNvSpPr txBox="1"/>
          <p:nvPr>
            <p:ph idx="1" type="subTitle"/>
          </p:nvPr>
        </p:nvSpPr>
        <p:spPr>
          <a:xfrm>
            <a:off x="7002130" y="4484691"/>
            <a:ext cx="4540440" cy="503167"/>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lt1"/>
              </a:buClr>
              <a:buSzPts val="1600"/>
              <a:buNone/>
              <a:defRPr b="0" sz="1600" cap="none">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0" name="Google Shape;160;p12"/>
          <p:cNvSpPr txBox="1"/>
          <p:nvPr>
            <p:ph idx="3" type="body"/>
          </p:nvPr>
        </p:nvSpPr>
        <p:spPr>
          <a:xfrm>
            <a:off x="7002320" y="5012635"/>
            <a:ext cx="4533900" cy="50323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b="0" sz="1600" cap="none">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12"/>
          <p:cNvSpPr txBox="1"/>
          <p:nvPr>
            <p:ph type="title"/>
          </p:nvPr>
        </p:nvSpPr>
        <p:spPr>
          <a:xfrm>
            <a:off x="6469778" y="3158641"/>
            <a:ext cx="5011410" cy="92180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6000"/>
              <a:buFont typeface="Corbel"/>
              <a:buNone/>
              <a:defRPr b="1" sz="6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2" name="Shape 162"/>
        <p:cNvGrpSpPr/>
        <p:nvPr/>
      </p:nvGrpSpPr>
      <p:grpSpPr>
        <a:xfrm>
          <a:off x="0" y="0"/>
          <a:ext cx="0" cy="0"/>
          <a:chOff x="0" y="0"/>
          <a:chExt cx="0" cy="0"/>
        </a:xfrm>
      </p:grpSpPr>
      <p:sp>
        <p:nvSpPr>
          <p:cNvPr id="163" name="Google Shape;163;p13"/>
          <p:cNvSpPr/>
          <p:nvPr/>
        </p:nvSpPr>
        <p:spPr>
          <a:xfrm>
            <a:off x="0" y="0"/>
            <a:ext cx="1219200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 name="Google Shape;164;p13"/>
          <p:cNvSpPr/>
          <p:nvPr/>
        </p:nvSpPr>
        <p:spPr>
          <a:xfrm>
            <a:off x="754010" y="708293"/>
            <a:ext cx="5334029" cy="5334029"/>
          </a:xfrm>
          <a:prstGeom prst="ellipse">
            <a:avLst/>
          </a:prstGeom>
          <a:solidFill>
            <a:schemeClr val="lt1">
              <a:alpha val="1568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13"/>
          <p:cNvSpPr txBox="1"/>
          <p:nvPr>
            <p:ph type="ctrTitle"/>
          </p:nvPr>
        </p:nvSpPr>
        <p:spPr>
          <a:xfrm>
            <a:off x="6343650" y="2173288"/>
            <a:ext cx="5143500" cy="209080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5400"/>
              <a:buFont typeface="Corbel"/>
              <a:buNone/>
              <a:defRPr b="1" sz="540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6" name="Google Shape;166;p13"/>
          <p:cNvSpPr txBox="1"/>
          <p:nvPr>
            <p:ph idx="1" type="subTitle"/>
          </p:nvPr>
        </p:nvSpPr>
        <p:spPr>
          <a:xfrm>
            <a:off x="6343650" y="4279971"/>
            <a:ext cx="5143500" cy="503167"/>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lt1"/>
              </a:buClr>
              <a:buSzPts val="1800"/>
              <a:buNone/>
              <a:defRPr b="0" sz="1800" cap="none">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grpSp>
        <p:nvGrpSpPr>
          <p:cNvPr id="167" name="Google Shape;167;p13"/>
          <p:cNvGrpSpPr/>
          <p:nvPr/>
        </p:nvGrpSpPr>
        <p:grpSpPr>
          <a:xfrm>
            <a:off x="-1728302" y="-2049517"/>
            <a:ext cx="8917229" cy="10769768"/>
            <a:chOff x="11114088" y="2241550"/>
            <a:chExt cx="1905000" cy="2354263"/>
          </a:xfrm>
        </p:grpSpPr>
        <p:sp>
          <p:nvSpPr>
            <p:cNvPr id="168" name="Google Shape;168;p13"/>
            <p:cNvSpPr/>
            <p:nvPr/>
          </p:nvSpPr>
          <p:spPr>
            <a:xfrm>
              <a:off x="11114088" y="2241550"/>
              <a:ext cx="1905000" cy="2354263"/>
            </a:xfrm>
            <a:custGeom>
              <a:rect b="b" l="l" r="r" t="t"/>
              <a:pathLst>
                <a:path extrusionOk="0" h="553" w="447">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1">
                <a:alpha val="15686"/>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13"/>
            <p:cNvSpPr/>
            <p:nvPr/>
          </p:nvSpPr>
          <p:spPr>
            <a:xfrm>
              <a:off x="11412538" y="2590800"/>
              <a:ext cx="835025" cy="1673225"/>
            </a:xfrm>
            <a:custGeom>
              <a:rect b="b" l="l" r="r" t="t"/>
              <a:pathLst>
                <a:path extrusionOk="0" h="393" w="196">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1">
                <a:alpha val="15686"/>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170" name="Google Shape;170;p13"/>
          <p:cNvPicPr preferRelativeResize="0"/>
          <p:nvPr/>
        </p:nvPicPr>
        <p:blipFill rotWithShape="1">
          <a:blip r:embed="rId2">
            <a:alphaModFix/>
          </a:blip>
          <a:srcRect b="0" l="0" r="0" t="0"/>
          <a:stretch/>
        </p:blipFill>
        <p:spPr>
          <a:xfrm>
            <a:off x="10015850" y="391862"/>
            <a:ext cx="1745251" cy="673365"/>
          </a:xfrm>
          <a:prstGeom prst="rect">
            <a:avLst/>
          </a:prstGeom>
          <a:noFill/>
          <a:ln>
            <a:noFill/>
          </a:ln>
        </p:spPr>
      </p:pic>
      <p:cxnSp>
        <p:nvCxnSpPr>
          <p:cNvPr id="171" name="Google Shape;171;p13"/>
          <p:cNvCxnSpPr/>
          <p:nvPr/>
        </p:nvCxnSpPr>
        <p:spPr>
          <a:xfrm>
            <a:off x="6469778" y="4233582"/>
            <a:ext cx="2532336"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extLst>
    <p:ext uri="{DCECCB84-F9BA-43D5-87BE-67443E8EF086}">
      <p15:sldGuideLst>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72" name="Shape 172"/>
        <p:cNvGrpSpPr/>
        <p:nvPr/>
      </p:nvGrpSpPr>
      <p:grpSpPr>
        <a:xfrm>
          <a:off x="0" y="0"/>
          <a:ext cx="0" cy="0"/>
          <a:chOff x="0" y="0"/>
          <a:chExt cx="0" cy="0"/>
        </a:xfrm>
      </p:grpSpPr>
      <p:sp>
        <p:nvSpPr>
          <p:cNvPr id="173" name="Google Shape;173;p14"/>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p14"/>
          <p:cNvSpPr txBox="1"/>
          <p:nvPr>
            <p:ph type="title"/>
          </p:nvPr>
        </p:nvSpPr>
        <p:spPr>
          <a:xfrm>
            <a:off x="831850" y="182563"/>
            <a:ext cx="10515600" cy="940181"/>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000"/>
              <a:buFont typeface="Corbel"/>
              <a:buNone/>
              <a:defRPr b="1" sz="4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75" name="Google Shape;175;p14"/>
          <p:cNvPicPr preferRelativeResize="0"/>
          <p:nvPr/>
        </p:nvPicPr>
        <p:blipFill rotWithShape="1">
          <a:blip r:embed="rId2">
            <a:alphaModFix/>
          </a:blip>
          <a:srcRect b="0" l="0" r="0" t="0"/>
          <a:stretch/>
        </p:blipFill>
        <p:spPr>
          <a:xfrm>
            <a:off x="469638" y="6260507"/>
            <a:ext cx="1075427" cy="414929"/>
          </a:xfrm>
          <a:prstGeom prst="rect">
            <a:avLst/>
          </a:prstGeom>
          <a:noFill/>
          <a:ln>
            <a:noFill/>
          </a:ln>
        </p:spPr>
      </p:pic>
      <p:sp>
        <p:nvSpPr>
          <p:cNvPr id="176" name="Google Shape;176;p14"/>
          <p:cNvSpPr/>
          <p:nvPr/>
        </p:nvSpPr>
        <p:spPr>
          <a:xfrm>
            <a:off x="11371669" y="6409397"/>
            <a:ext cx="280051" cy="28005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p14"/>
          <p:cNvSpPr txBox="1"/>
          <p:nvPr>
            <p:ph idx="12" type="sldNum"/>
          </p:nvPr>
        </p:nvSpPr>
        <p:spPr>
          <a:xfrm>
            <a:off x="11363696" y="6455739"/>
            <a:ext cx="294460" cy="187367"/>
          </a:xfrm>
          <a:prstGeom prst="rect">
            <a:avLst/>
          </a:prstGeom>
          <a:noFill/>
          <a:ln>
            <a:noFill/>
          </a:ln>
        </p:spPr>
        <p:txBody>
          <a:bodyPr anchorCtr="0" anchor="ctr" bIns="0" lIns="0" spcFirstLastPara="1" rIns="0" wrap="square" tIns="0">
            <a:noAutofit/>
          </a:bodyPr>
          <a:lstStyle>
            <a:lvl1pPr indent="0" lvl="0" marL="0" algn="ctr">
              <a:spcBef>
                <a:spcPts val="0"/>
              </a:spcBef>
              <a:buNone/>
              <a:defRPr sz="900">
                <a:solidFill>
                  <a:srgbClr val="2C567A"/>
                </a:solidFill>
                <a:latin typeface="Calibri"/>
                <a:ea typeface="Calibri"/>
                <a:cs typeface="Calibri"/>
                <a:sym typeface="Calibri"/>
              </a:defRPr>
            </a:lvl1pPr>
            <a:lvl2pPr indent="0" lvl="1" marL="0" algn="ctr">
              <a:spcBef>
                <a:spcPts val="0"/>
              </a:spcBef>
              <a:buNone/>
              <a:defRPr sz="900">
                <a:solidFill>
                  <a:srgbClr val="2C567A"/>
                </a:solidFill>
                <a:latin typeface="Calibri"/>
                <a:ea typeface="Calibri"/>
                <a:cs typeface="Calibri"/>
                <a:sym typeface="Calibri"/>
              </a:defRPr>
            </a:lvl2pPr>
            <a:lvl3pPr indent="0" lvl="2" marL="0" algn="ctr">
              <a:spcBef>
                <a:spcPts val="0"/>
              </a:spcBef>
              <a:buNone/>
              <a:defRPr sz="900">
                <a:solidFill>
                  <a:srgbClr val="2C567A"/>
                </a:solidFill>
                <a:latin typeface="Calibri"/>
                <a:ea typeface="Calibri"/>
                <a:cs typeface="Calibri"/>
                <a:sym typeface="Calibri"/>
              </a:defRPr>
            </a:lvl3pPr>
            <a:lvl4pPr indent="0" lvl="3" marL="0" algn="ctr">
              <a:spcBef>
                <a:spcPts val="0"/>
              </a:spcBef>
              <a:buNone/>
              <a:defRPr sz="900">
                <a:solidFill>
                  <a:srgbClr val="2C567A"/>
                </a:solidFill>
                <a:latin typeface="Calibri"/>
                <a:ea typeface="Calibri"/>
                <a:cs typeface="Calibri"/>
                <a:sym typeface="Calibri"/>
              </a:defRPr>
            </a:lvl4pPr>
            <a:lvl5pPr indent="0" lvl="4" marL="0" algn="ctr">
              <a:spcBef>
                <a:spcPts val="0"/>
              </a:spcBef>
              <a:buNone/>
              <a:defRPr sz="900">
                <a:solidFill>
                  <a:srgbClr val="2C567A"/>
                </a:solidFill>
                <a:latin typeface="Calibri"/>
                <a:ea typeface="Calibri"/>
                <a:cs typeface="Calibri"/>
                <a:sym typeface="Calibri"/>
              </a:defRPr>
            </a:lvl5pPr>
            <a:lvl6pPr indent="0" lvl="5" marL="0" algn="ctr">
              <a:spcBef>
                <a:spcPts val="0"/>
              </a:spcBef>
              <a:buNone/>
              <a:defRPr sz="900">
                <a:solidFill>
                  <a:srgbClr val="2C567A"/>
                </a:solidFill>
                <a:latin typeface="Calibri"/>
                <a:ea typeface="Calibri"/>
                <a:cs typeface="Calibri"/>
                <a:sym typeface="Calibri"/>
              </a:defRPr>
            </a:lvl6pPr>
            <a:lvl7pPr indent="0" lvl="6" marL="0" algn="ctr">
              <a:spcBef>
                <a:spcPts val="0"/>
              </a:spcBef>
              <a:buNone/>
              <a:defRPr sz="900">
                <a:solidFill>
                  <a:srgbClr val="2C567A"/>
                </a:solidFill>
                <a:latin typeface="Calibri"/>
                <a:ea typeface="Calibri"/>
                <a:cs typeface="Calibri"/>
                <a:sym typeface="Calibri"/>
              </a:defRPr>
            </a:lvl7pPr>
            <a:lvl8pPr indent="0" lvl="7" marL="0" algn="ctr">
              <a:spcBef>
                <a:spcPts val="0"/>
              </a:spcBef>
              <a:buNone/>
              <a:defRPr sz="900">
                <a:solidFill>
                  <a:srgbClr val="2C567A"/>
                </a:solidFill>
                <a:latin typeface="Calibri"/>
                <a:ea typeface="Calibri"/>
                <a:cs typeface="Calibri"/>
                <a:sym typeface="Calibri"/>
              </a:defRPr>
            </a:lvl8pPr>
            <a:lvl9pPr indent="0" lvl="8" marL="0" algn="ctr">
              <a:spcBef>
                <a:spcPts val="0"/>
              </a:spcBef>
              <a:buNone/>
              <a:defRPr sz="900">
                <a:solidFill>
                  <a:srgbClr val="2C567A"/>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grpSp>
        <p:nvGrpSpPr>
          <p:cNvPr id="178" name="Google Shape;178;p14"/>
          <p:cNvGrpSpPr/>
          <p:nvPr/>
        </p:nvGrpSpPr>
        <p:grpSpPr>
          <a:xfrm rot="-5400000">
            <a:off x="1637386" y="1473113"/>
            <a:ext cx="8917229" cy="10769768"/>
            <a:chOff x="-1728302" y="-2049517"/>
            <a:chExt cx="8917229" cy="10769768"/>
          </a:xfrm>
        </p:grpSpPr>
        <p:sp>
          <p:nvSpPr>
            <p:cNvPr id="179" name="Google Shape;179;p14"/>
            <p:cNvSpPr/>
            <p:nvPr/>
          </p:nvSpPr>
          <p:spPr>
            <a:xfrm>
              <a:off x="754010" y="708293"/>
              <a:ext cx="5334029" cy="5334029"/>
            </a:xfrm>
            <a:prstGeom prst="ellipse">
              <a:avLst/>
            </a:prstGeom>
            <a:solidFill>
              <a:schemeClr val="lt1">
                <a:alpha val="1568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80" name="Google Shape;180;p14"/>
            <p:cNvGrpSpPr/>
            <p:nvPr/>
          </p:nvGrpSpPr>
          <p:grpSpPr>
            <a:xfrm>
              <a:off x="-1728302" y="-2049517"/>
              <a:ext cx="8917229" cy="10769768"/>
              <a:chOff x="11114088" y="2241550"/>
              <a:chExt cx="1905000" cy="2354263"/>
            </a:xfrm>
          </p:grpSpPr>
          <p:sp>
            <p:nvSpPr>
              <p:cNvPr id="181" name="Google Shape;181;p14"/>
              <p:cNvSpPr/>
              <p:nvPr/>
            </p:nvSpPr>
            <p:spPr>
              <a:xfrm>
                <a:off x="11114088" y="2241550"/>
                <a:ext cx="1905000" cy="2354263"/>
              </a:xfrm>
              <a:custGeom>
                <a:rect b="b" l="l" r="r" t="t"/>
                <a:pathLst>
                  <a:path extrusionOk="0" h="553" w="447">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1">
                  <a:alpha val="15686"/>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14"/>
              <p:cNvSpPr/>
              <p:nvPr/>
            </p:nvSpPr>
            <p:spPr>
              <a:xfrm>
                <a:off x="11412538" y="2590800"/>
                <a:ext cx="835025" cy="1673225"/>
              </a:xfrm>
              <a:custGeom>
                <a:rect b="b" l="l" r="r" t="t"/>
                <a:pathLst>
                  <a:path extrusionOk="0" h="393" w="196">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1">
                  <a:alpha val="15686"/>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
        <p:nvSpPr>
          <p:cNvPr id="183" name="Google Shape;183;p14"/>
          <p:cNvSpPr txBox="1"/>
          <p:nvPr>
            <p:ph idx="1" type="body"/>
          </p:nvPr>
        </p:nvSpPr>
        <p:spPr>
          <a:xfrm>
            <a:off x="831850" y="1153348"/>
            <a:ext cx="10515600" cy="648543"/>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800"/>
              <a:buNone/>
              <a:defRPr sz="1800">
                <a:solidFill>
                  <a:schemeClr val="lt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84" name="Shape 184"/>
        <p:cNvGrpSpPr/>
        <p:nvPr/>
      </p:nvGrpSpPr>
      <p:grpSpPr>
        <a:xfrm>
          <a:off x="0" y="0"/>
          <a:ext cx="0" cy="0"/>
          <a:chOff x="0" y="0"/>
          <a:chExt cx="0" cy="0"/>
        </a:xfrm>
      </p:grpSpPr>
      <p:grpSp>
        <p:nvGrpSpPr>
          <p:cNvPr id="185" name="Google Shape;185;p15"/>
          <p:cNvGrpSpPr/>
          <p:nvPr/>
        </p:nvGrpSpPr>
        <p:grpSpPr>
          <a:xfrm rot="-2149226">
            <a:off x="7430044" y="-1843127"/>
            <a:ext cx="4436224" cy="5482435"/>
            <a:chOff x="11114088" y="2241550"/>
            <a:chExt cx="1905000" cy="2354263"/>
          </a:xfrm>
        </p:grpSpPr>
        <p:sp>
          <p:nvSpPr>
            <p:cNvPr id="186" name="Google Shape;186;p15"/>
            <p:cNvSpPr/>
            <p:nvPr/>
          </p:nvSpPr>
          <p:spPr>
            <a:xfrm>
              <a:off x="11114088" y="2241550"/>
              <a:ext cx="1905000" cy="2354263"/>
            </a:xfrm>
            <a:custGeom>
              <a:rect b="b" l="l" r="r" t="t"/>
              <a:pathLst>
                <a:path extrusionOk="0" h="553" w="447">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15"/>
            <p:cNvSpPr/>
            <p:nvPr/>
          </p:nvSpPr>
          <p:spPr>
            <a:xfrm>
              <a:off x="11412538" y="2590800"/>
              <a:ext cx="835025" cy="1673225"/>
            </a:xfrm>
            <a:custGeom>
              <a:rect b="b" l="l" r="r" t="t"/>
              <a:pathLst>
                <a:path extrusionOk="0" h="393" w="196">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15"/>
            <p:cNvSpPr/>
            <p:nvPr/>
          </p:nvSpPr>
          <p:spPr>
            <a:xfrm>
              <a:off x="11728451" y="3071813"/>
              <a:ext cx="306388" cy="719138"/>
            </a:xfrm>
            <a:custGeom>
              <a:rect b="b" l="l" r="r" t="t"/>
              <a:pathLst>
                <a:path extrusionOk="0" h="169" w="72">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9" name="Google Shape;189;p15"/>
          <p:cNvSpPr/>
          <p:nvPr/>
        </p:nvSpPr>
        <p:spPr>
          <a:xfrm rot="10800000">
            <a:off x="515938" y="-16721"/>
            <a:ext cx="1258618" cy="1105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15"/>
          <p:cNvSpPr/>
          <p:nvPr/>
        </p:nvSpPr>
        <p:spPr>
          <a:xfrm>
            <a:off x="11371669" y="6409397"/>
            <a:ext cx="280051" cy="280051"/>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15"/>
          <p:cNvSpPr txBox="1"/>
          <p:nvPr>
            <p:ph idx="12" type="sldNum"/>
          </p:nvPr>
        </p:nvSpPr>
        <p:spPr>
          <a:xfrm>
            <a:off x="11363696" y="6455739"/>
            <a:ext cx="294460" cy="187367"/>
          </a:xfrm>
          <a:prstGeom prst="rect">
            <a:avLst/>
          </a:prstGeom>
          <a:noFill/>
          <a:ln>
            <a:noFill/>
          </a:ln>
        </p:spPr>
        <p:txBody>
          <a:bodyPr anchorCtr="0" anchor="ctr" bIns="0" lIns="0" spcFirstLastPara="1" rIns="0" wrap="square" tIns="0">
            <a:noAutofit/>
          </a:bodyPr>
          <a:lstStyle>
            <a:lvl1pPr indent="0" lvl="0" marL="0" algn="ctr">
              <a:spcBef>
                <a:spcPts val="0"/>
              </a:spcBef>
              <a:buNone/>
              <a:defRPr sz="900">
                <a:solidFill>
                  <a:schemeClr val="lt1"/>
                </a:solidFill>
                <a:latin typeface="Calibri"/>
                <a:ea typeface="Calibri"/>
                <a:cs typeface="Calibri"/>
                <a:sym typeface="Calibri"/>
              </a:defRPr>
            </a:lvl1pPr>
            <a:lvl2pPr indent="0" lvl="1" marL="0" algn="ctr">
              <a:spcBef>
                <a:spcPts val="0"/>
              </a:spcBef>
              <a:buNone/>
              <a:defRPr sz="900">
                <a:solidFill>
                  <a:schemeClr val="lt1"/>
                </a:solidFill>
                <a:latin typeface="Calibri"/>
                <a:ea typeface="Calibri"/>
                <a:cs typeface="Calibri"/>
                <a:sym typeface="Calibri"/>
              </a:defRPr>
            </a:lvl2pPr>
            <a:lvl3pPr indent="0" lvl="2" marL="0" algn="ctr">
              <a:spcBef>
                <a:spcPts val="0"/>
              </a:spcBef>
              <a:buNone/>
              <a:defRPr sz="900">
                <a:solidFill>
                  <a:schemeClr val="lt1"/>
                </a:solidFill>
                <a:latin typeface="Calibri"/>
                <a:ea typeface="Calibri"/>
                <a:cs typeface="Calibri"/>
                <a:sym typeface="Calibri"/>
              </a:defRPr>
            </a:lvl3pPr>
            <a:lvl4pPr indent="0" lvl="3" marL="0" algn="ctr">
              <a:spcBef>
                <a:spcPts val="0"/>
              </a:spcBef>
              <a:buNone/>
              <a:defRPr sz="900">
                <a:solidFill>
                  <a:schemeClr val="lt1"/>
                </a:solidFill>
                <a:latin typeface="Calibri"/>
                <a:ea typeface="Calibri"/>
                <a:cs typeface="Calibri"/>
                <a:sym typeface="Calibri"/>
              </a:defRPr>
            </a:lvl4pPr>
            <a:lvl5pPr indent="0" lvl="4" marL="0" algn="ctr">
              <a:spcBef>
                <a:spcPts val="0"/>
              </a:spcBef>
              <a:buNone/>
              <a:defRPr sz="900">
                <a:solidFill>
                  <a:schemeClr val="lt1"/>
                </a:solidFill>
                <a:latin typeface="Calibri"/>
                <a:ea typeface="Calibri"/>
                <a:cs typeface="Calibri"/>
                <a:sym typeface="Calibri"/>
              </a:defRPr>
            </a:lvl5pPr>
            <a:lvl6pPr indent="0" lvl="5" marL="0" algn="ctr">
              <a:spcBef>
                <a:spcPts val="0"/>
              </a:spcBef>
              <a:buNone/>
              <a:defRPr sz="900">
                <a:solidFill>
                  <a:schemeClr val="lt1"/>
                </a:solidFill>
                <a:latin typeface="Calibri"/>
                <a:ea typeface="Calibri"/>
                <a:cs typeface="Calibri"/>
                <a:sym typeface="Calibri"/>
              </a:defRPr>
            </a:lvl6pPr>
            <a:lvl7pPr indent="0" lvl="6" marL="0" algn="ctr">
              <a:spcBef>
                <a:spcPts val="0"/>
              </a:spcBef>
              <a:buNone/>
              <a:defRPr sz="900">
                <a:solidFill>
                  <a:schemeClr val="lt1"/>
                </a:solidFill>
                <a:latin typeface="Calibri"/>
                <a:ea typeface="Calibri"/>
                <a:cs typeface="Calibri"/>
                <a:sym typeface="Calibri"/>
              </a:defRPr>
            </a:lvl7pPr>
            <a:lvl8pPr indent="0" lvl="7" marL="0" algn="ctr">
              <a:spcBef>
                <a:spcPts val="0"/>
              </a:spcBef>
              <a:buNone/>
              <a:defRPr sz="900">
                <a:solidFill>
                  <a:schemeClr val="lt1"/>
                </a:solidFill>
                <a:latin typeface="Calibri"/>
                <a:ea typeface="Calibri"/>
                <a:cs typeface="Calibri"/>
                <a:sym typeface="Calibri"/>
              </a:defRPr>
            </a:lvl8pPr>
            <a:lvl9pPr indent="0" lvl="8" marL="0" algn="ctr">
              <a:spcBef>
                <a:spcPts val="0"/>
              </a:spcBef>
              <a:buNone/>
              <a:defRPr sz="900">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92" name="Google Shape;192;p15"/>
          <p:cNvSpPr txBox="1"/>
          <p:nvPr>
            <p:ph idx="1" type="body"/>
          </p:nvPr>
        </p:nvSpPr>
        <p:spPr>
          <a:xfrm>
            <a:off x="515938" y="1825625"/>
            <a:ext cx="10837862"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93" name="Google Shape;193;p15"/>
          <p:cNvPicPr preferRelativeResize="0"/>
          <p:nvPr/>
        </p:nvPicPr>
        <p:blipFill rotWithShape="1">
          <a:blip r:embed="rId2">
            <a:alphaModFix/>
          </a:blip>
          <a:srcRect b="0" l="0" r="0" t="0"/>
          <a:stretch/>
        </p:blipFill>
        <p:spPr>
          <a:xfrm>
            <a:off x="472046" y="6261436"/>
            <a:ext cx="1073019" cy="414000"/>
          </a:xfrm>
          <a:prstGeom prst="rect">
            <a:avLst/>
          </a:prstGeom>
          <a:noFill/>
          <a:ln>
            <a:noFill/>
          </a:ln>
        </p:spPr>
      </p:pic>
      <p:sp>
        <p:nvSpPr>
          <p:cNvPr id="194" name="Google Shape;194;p15"/>
          <p:cNvSpPr txBox="1"/>
          <p:nvPr>
            <p:ph type="title"/>
          </p:nvPr>
        </p:nvSpPr>
        <p:spPr>
          <a:xfrm>
            <a:off x="515938" y="246621"/>
            <a:ext cx="11150600" cy="920336"/>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Corbel"/>
              <a:buNone/>
              <a:defRPr b="1"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95" name="Shape 195"/>
        <p:cNvGrpSpPr/>
        <p:nvPr/>
      </p:nvGrpSpPr>
      <p:grpSpPr>
        <a:xfrm>
          <a:off x="0" y="0"/>
          <a:ext cx="0" cy="0"/>
          <a:chOff x="0" y="0"/>
          <a:chExt cx="0" cy="0"/>
        </a:xfrm>
      </p:grpSpPr>
      <p:grpSp>
        <p:nvGrpSpPr>
          <p:cNvPr id="196" name="Google Shape;196;p16"/>
          <p:cNvGrpSpPr/>
          <p:nvPr/>
        </p:nvGrpSpPr>
        <p:grpSpPr>
          <a:xfrm rot="-2149226">
            <a:off x="7430044" y="-1843127"/>
            <a:ext cx="4436224" cy="5482435"/>
            <a:chOff x="11114088" y="2241550"/>
            <a:chExt cx="1905000" cy="2354263"/>
          </a:xfrm>
        </p:grpSpPr>
        <p:sp>
          <p:nvSpPr>
            <p:cNvPr id="197" name="Google Shape;197;p16"/>
            <p:cNvSpPr/>
            <p:nvPr/>
          </p:nvSpPr>
          <p:spPr>
            <a:xfrm>
              <a:off x="11114088" y="2241550"/>
              <a:ext cx="1905000" cy="2354263"/>
            </a:xfrm>
            <a:custGeom>
              <a:rect b="b" l="l" r="r" t="t"/>
              <a:pathLst>
                <a:path extrusionOk="0" h="553" w="447">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6"/>
            <p:cNvSpPr/>
            <p:nvPr/>
          </p:nvSpPr>
          <p:spPr>
            <a:xfrm>
              <a:off x="11412538" y="2590800"/>
              <a:ext cx="835025" cy="1673225"/>
            </a:xfrm>
            <a:custGeom>
              <a:rect b="b" l="l" r="r" t="t"/>
              <a:pathLst>
                <a:path extrusionOk="0" h="393" w="196">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6"/>
            <p:cNvSpPr/>
            <p:nvPr/>
          </p:nvSpPr>
          <p:spPr>
            <a:xfrm>
              <a:off x="11728451" y="3071813"/>
              <a:ext cx="306388" cy="719138"/>
            </a:xfrm>
            <a:custGeom>
              <a:rect b="b" l="l" r="r" t="t"/>
              <a:pathLst>
                <a:path extrusionOk="0" h="169" w="72">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0" name="Google Shape;200;p16"/>
          <p:cNvSpPr/>
          <p:nvPr/>
        </p:nvSpPr>
        <p:spPr>
          <a:xfrm rot="10800000">
            <a:off x="515938" y="-16721"/>
            <a:ext cx="1258618" cy="1105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16"/>
          <p:cNvSpPr/>
          <p:nvPr/>
        </p:nvSpPr>
        <p:spPr>
          <a:xfrm>
            <a:off x="11371669" y="6409397"/>
            <a:ext cx="280051" cy="280051"/>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16"/>
          <p:cNvSpPr txBox="1"/>
          <p:nvPr>
            <p:ph idx="12" type="sldNum"/>
          </p:nvPr>
        </p:nvSpPr>
        <p:spPr>
          <a:xfrm>
            <a:off x="11363696" y="6455739"/>
            <a:ext cx="294460" cy="187367"/>
          </a:xfrm>
          <a:prstGeom prst="rect">
            <a:avLst/>
          </a:prstGeom>
          <a:noFill/>
          <a:ln>
            <a:noFill/>
          </a:ln>
        </p:spPr>
        <p:txBody>
          <a:bodyPr anchorCtr="0" anchor="ctr" bIns="0" lIns="0" spcFirstLastPara="1" rIns="0" wrap="square" tIns="0">
            <a:noAutofit/>
          </a:bodyPr>
          <a:lstStyle>
            <a:lvl1pPr indent="0" lvl="0" marL="0" algn="ctr">
              <a:spcBef>
                <a:spcPts val="0"/>
              </a:spcBef>
              <a:buNone/>
              <a:defRPr sz="900">
                <a:solidFill>
                  <a:schemeClr val="lt1"/>
                </a:solidFill>
                <a:latin typeface="Calibri"/>
                <a:ea typeface="Calibri"/>
                <a:cs typeface="Calibri"/>
                <a:sym typeface="Calibri"/>
              </a:defRPr>
            </a:lvl1pPr>
            <a:lvl2pPr indent="0" lvl="1" marL="0" algn="ctr">
              <a:spcBef>
                <a:spcPts val="0"/>
              </a:spcBef>
              <a:buNone/>
              <a:defRPr sz="900">
                <a:solidFill>
                  <a:schemeClr val="lt1"/>
                </a:solidFill>
                <a:latin typeface="Calibri"/>
                <a:ea typeface="Calibri"/>
                <a:cs typeface="Calibri"/>
                <a:sym typeface="Calibri"/>
              </a:defRPr>
            </a:lvl2pPr>
            <a:lvl3pPr indent="0" lvl="2" marL="0" algn="ctr">
              <a:spcBef>
                <a:spcPts val="0"/>
              </a:spcBef>
              <a:buNone/>
              <a:defRPr sz="900">
                <a:solidFill>
                  <a:schemeClr val="lt1"/>
                </a:solidFill>
                <a:latin typeface="Calibri"/>
                <a:ea typeface="Calibri"/>
                <a:cs typeface="Calibri"/>
                <a:sym typeface="Calibri"/>
              </a:defRPr>
            </a:lvl3pPr>
            <a:lvl4pPr indent="0" lvl="3" marL="0" algn="ctr">
              <a:spcBef>
                <a:spcPts val="0"/>
              </a:spcBef>
              <a:buNone/>
              <a:defRPr sz="900">
                <a:solidFill>
                  <a:schemeClr val="lt1"/>
                </a:solidFill>
                <a:latin typeface="Calibri"/>
                <a:ea typeface="Calibri"/>
                <a:cs typeface="Calibri"/>
                <a:sym typeface="Calibri"/>
              </a:defRPr>
            </a:lvl4pPr>
            <a:lvl5pPr indent="0" lvl="4" marL="0" algn="ctr">
              <a:spcBef>
                <a:spcPts val="0"/>
              </a:spcBef>
              <a:buNone/>
              <a:defRPr sz="900">
                <a:solidFill>
                  <a:schemeClr val="lt1"/>
                </a:solidFill>
                <a:latin typeface="Calibri"/>
                <a:ea typeface="Calibri"/>
                <a:cs typeface="Calibri"/>
                <a:sym typeface="Calibri"/>
              </a:defRPr>
            </a:lvl5pPr>
            <a:lvl6pPr indent="0" lvl="5" marL="0" algn="ctr">
              <a:spcBef>
                <a:spcPts val="0"/>
              </a:spcBef>
              <a:buNone/>
              <a:defRPr sz="900">
                <a:solidFill>
                  <a:schemeClr val="lt1"/>
                </a:solidFill>
                <a:latin typeface="Calibri"/>
                <a:ea typeface="Calibri"/>
                <a:cs typeface="Calibri"/>
                <a:sym typeface="Calibri"/>
              </a:defRPr>
            </a:lvl6pPr>
            <a:lvl7pPr indent="0" lvl="6" marL="0" algn="ctr">
              <a:spcBef>
                <a:spcPts val="0"/>
              </a:spcBef>
              <a:buNone/>
              <a:defRPr sz="900">
                <a:solidFill>
                  <a:schemeClr val="lt1"/>
                </a:solidFill>
                <a:latin typeface="Calibri"/>
                <a:ea typeface="Calibri"/>
                <a:cs typeface="Calibri"/>
                <a:sym typeface="Calibri"/>
              </a:defRPr>
            </a:lvl7pPr>
            <a:lvl8pPr indent="0" lvl="7" marL="0" algn="ctr">
              <a:spcBef>
                <a:spcPts val="0"/>
              </a:spcBef>
              <a:buNone/>
              <a:defRPr sz="900">
                <a:solidFill>
                  <a:schemeClr val="lt1"/>
                </a:solidFill>
                <a:latin typeface="Calibri"/>
                <a:ea typeface="Calibri"/>
                <a:cs typeface="Calibri"/>
                <a:sym typeface="Calibri"/>
              </a:defRPr>
            </a:lvl8pPr>
            <a:lvl9pPr indent="0" lvl="8" marL="0" algn="ctr">
              <a:spcBef>
                <a:spcPts val="0"/>
              </a:spcBef>
              <a:buNone/>
              <a:defRPr sz="900">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203" name="Google Shape;203;p16"/>
          <p:cNvSpPr txBox="1"/>
          <p:nvPr>
            <p:ph idx="1" type="body"/>
          </p:nvPr>
        </p:nvSpPr>
        <p:spPr>
          <a:xfrm>
            <a:off x="515938" y="1825625"/>
            <a:ext cx="5503862"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4" name="Google Shape;204;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05" name="Google Shape;205;p16"/>
          <p:cNvPicPr preferRelativeResize="0"/>
          <p:nvPr/>
        </p:nvPicPr>
        <p:blipFill rotWithShape="1">
          <a:blip r:embed="rId2">
            <a:alphaModFix/>
          </a:blip>
          <a:srcRect b="0" l="0" r="0" t="0"/>
          <a:stretch/>
        </p:blipFill>
        <p:spPr>
          <a:xfrm>
            <a:off x="472046" y="6261436"/>
            <a:ext cx="1073019" cy="414000"/>
          </a:xfrm>
          <a:prstGeom prst="rect">
            <a:avLst/>
          </a:prstGeom>
          <a:noFill/>
          <a:ln>
            <a:noFill/>
          </a:ln>
        </p:spPr>
      </p:pic>
      <p:sp>
        <p:nvSpPr>
          <p:cNvPr id="206" name="Google Shape;206;p16"/>
          <p:cNvSpPr txBox="1"/>
          <p:nvPr>
            <p:ph type="title"/>
          </p:nvPr>
        </p:nvSpPr>
        <p:spPr>
          <a:xfrm>
            <a:off x="515938" y="246621"/>
            <a:ext cx="11150600" cy="920336"/>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Corbel"/>
              <a:buNone/>
              <a:defRPr b="1"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07" name="Shape 207"/>
        <p:cNvGrpSpPr/>
        <p:nvPr/>
      </p:nvGrpSpPr>
      <p:grpSpPr>
        <a:xfrm>
          <a:off x="0" y="0"/>
          <a:ext cx="0" cy="0"/>
          <a:chOff x="0" y="0"/>
          <a:chExt cx="0" cy="0"/>
        </a:xfrm>
      </p:grpSpPr>
      <p:grpSp>
        <p:nvGrpSpPr>
          <p:cNvPr id="208" name="Google Shape;208;p17"/>
          <p:cNvGrpSpPr/>
          <p:nvPr/>
        </p:nvGrpSpPr>
        <p:grpSpPr>
          <a:xfrm rot="-2149226">
            <a:off x="7430044" y="-1843127"/>
            <a:ext cx="4436224" cy="5482435"/>
            <a:chOff x="11114088" y="2241550"/>
            <a:chExt cx="1905000" cy="2354263"/>
          </a:xfrm>
        </p:grpSpPr>
        <p:sp>
          <p:nvSpPr>
            <p:cNvPr id="209" name="Google Shape;209;p17"/>
            <p:cNvSpPr/>
            <p:nvPr/>
          </p:nvSpPr>
          <p:spPr>
            <a:xfrm>
              <a:off x="11114088" y="2241550"/>
              <a:ext cx="1905000" cy="2354263"/>
            </a:xfrm>
            <a:custGeom>
              <a:rect b="b" l="l" r="r" t="t"/>
              <a:pathLst>
                <a:path extrusionOk="0" h="553" w="447">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17"/>
            <p:cNvSpPr/>
            <p:nvPr/>
          </p:nvSpPr>
          <p:spPr>
            <a:xfrm>
              <a:off x="11412538" y="2590800"/>
              <a:ext cx="835025" cy="1673225"/>
            </a:xfrm>
            <a:custGeom>
              <a:rect b="b" l="l" r="r" t="t"/>
              <a:pathLst>
                <a:path extrusionOk="0" h="393" w="196">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17"/>
            <p:cNvSpPr/>
            <p:nvPr/>
          </p:nvSpPr>
          <p:spPr>
            <a:xfrm>
              <a:off x="11728451" y="3071813"/>
              <a:ext cx="306388" cy="719138"/>
            </a:xfrm>
            <a:custGeom>
              <a:rect b="b" l="l" r="r" t="t"/>
              <a:pathLst>
                <a:path extrusionOk="0" h="169" w="72">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2" name="Google Shape;212;p17"/>
          <p:cNvSpPr/>
          <p:nvPr/>
        </p:nvSpPr>
        <p:spPr>
          <a:xfrm rot="10800000">
            <a:off x="515938" y="-16721"/>
            <a:ext cx="1258618" cy="1105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17"/>
          <p:cNvSpPr/>
          <p:nvPr/>
        </p:nvSpPr>
        <p:spPr>
          <a:xfrm>
            <a:off x="11371669" y="6409397"/>
            <a:ext cx="280051" cy="280051"/>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17"/>
          <p:cNvSpPr txBox="1"/>
          <p:nvPr>
            <p:ph idx="12" type="sldNum"/>
          </p:nvPr>
        </p:nvSpPr>
        <p:spPr>
          <a:xfrm>
            <a:off x="11363696" y="6455739"/>
            <a:ext cx="294460" cy="187367"/>
          </a:xfrm>
          <a:prstGeom prst="rect">
            <a:avLst/>
          </a:prstGeom>
          <a:noFill/>
          <a:ln>
            <a:noFill/>
          </a:ln>
        </p:spPr>
        <p:txBody>
          <a:bodyPr anchorCtr="0" anchor="ctr" bIns="0" lIns="0" spcFirstLastPara="1" rIns="0" wrap="square" tIns="0">
            <a:noAutofit/>
          </a:bodyPr>
          <a:lstStyle>
            <a:lvl1pPr indent="0" lvl="0" marL="0" algn="ctr">
              <a:spcBef>
                <a:spcPts val="0"/>
              </a:spcBef>
              <a:buNone/>
              <a:defRPr sz="900">
                <a:solidFill>
                  <a:schemeClr val="lt1"/>
                </a:solidFill>
                <a:latin typeface="Calibri"/>
                <a:ea typeface="Calibri"/>
                <a:cs typeface="Calibri"/>
                <a:sym typeface="Calibri"/>
              </a:defRPr>
            </a:lvl1pPr>
            <a:lvl2pPr indent="0" lvl="1" marL="0" algn="ctr">
              <a:spcBef>
                <a:spcPts val="0"/>
              </a:spcBef>
              <a:buNone/>
              <a:defRPr sz="900">
                <a:solidFill>
                  <a:schemeClr val="lt1"/>
                </a:solidFill>
                <a:latin typeface="Calibri"/>
                <a:ea typeface="Calibri"/>
                <a:cs typeface="Calibri"/>
                <a:sym typeface="Calibri"/>
              </a:defRPr>
            </a:lvl2pPr>
            <a:lvl3pPr indent="0" lvl="2" marL="0" algn="ctr">
              <a:spcBef>
                <a:spcPts val="0"/>
              </a:spcBef>
              <a:buNone/>
              <a:defRPr sz="900">
                <a:solidFill>
                  <a:schemeClr val="lt1"/>
                </a:solidFill>
                <a:latin typeface="Calibri"/>
                <a:ea typeface="Calibri"/>
                <a:cs typeface="Calibri"/>
                <a:sym typeface="Calibri"/>
              </a:defRPr>
            </a:lvl3pPr>
            <a:lvl4pPr indent="0" lvl="3" marL="0" algn="ctr">
              <a:spcBef>
                <a:spcPts val="0"/>
              </a:spcBef>
              <a:buNone/>
              <a:defRPr sz="900">
                <a:solidFill>
                  <a:schemeClr val="lt1"/>
                </a:solidFill>
                <a:latin typeface="Calibri"/>
                <a:ea typeface="Calibri"/>
                <a:cs typeface="Calibri"/>
                <a:sym typeface="Calibri"/>
              </a:defRPr>
            </a:lvl4pPr>
            <a:lvl5pPr indent="0" lvl="4" marL="0" algn="ctr">
              <a:spcBef>
                <a:spcPts val="0"/>
              </a:spcBef>
              <a:buNone/>
              <a:defRPr sz="900">
                <a:solidFill>
                  <a:schemeClr val="lt1"/>
                </a:solidFill>
                <a:latin typeface="Calibri"/>
                <a:ea typeface="Calibri"/>
                <a:cs typeface="Calibri"/>
                <a:sym typeface="Calibri"/>
              </a:defRPr>
            </a:lvl5pPr>
            <a:lvl6pPr indent="0" lvl="5" marL="0" algn="ctr">
              <a:spcBef>
                <a:spcPts val="0"/>
              </a:spcBef>
              <a:buNone/>
              <a:defRPr sz="900">
                <a:solidFill>
                  <a:schemeClr val="lt1"/>
                </a:solidFill>
                <a:latin typeface="Calibri"/>
                <a:ea typeface="Calibri"/>
                <a:cs typeface="Calibri"/>
                <a:sym typeface="Calibri"/>
              </a:defRPr>
            </a:lvl6pPr>
            <a:lvl7pPr indent="0" lvl="6" marL="0" algn="ctr">
              <a:spcBef>
                <a:spcPts val="0"/>
              </a:spcBef>
              <a:buNone/>
              <a:defRPr sz="900">
                <a:solidFill>
                  <a:schemeClr val="lt1"/>
                </a:solidFill>
                <a:latin typeface="Calibri"/>
                <a:ea typeface="Calibri"/>
                <a:cs typeface="Calibri"/>
                <a:sym typeface="Calibri"/>
              </a:defRPr>
            </a:lvl7pPr>
            <a:lvl8pPr indent="0" lvl="7" marL="0" algn="ctr">
              <a:spcBef>
                <a:spcPts val="0"/>
              </a:spcBef>
              <a:buNone/>
              <a:defRPr sz="900">
                <a:solidFill>
                  <a:schemeClr val="lt1"/>
                </a:solidFill>
                <a:latin typeface="Calibri"/>
                <a:ea typeface="Calibri"/>
                <a:cs typeface="Calibri"/>
                <a:sym typeface="Calibri"/>
              </a:defRPr>
            </a:lvl8pPr>
            <a:lvl9pPr indent="0" lvl="8" marL="0" algn="ctr">
              <a:spcBef>
                <a:spcPts val="0"/>
              </a:spcBef>
              <a:buNone/>
              <a:defRPr sz="900">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215" name="Google Shape;215;p17"/>
          <p:cNvSpPr txBox="1"/>
          <p:nvPr>
            <p:ph idx="1" type="body"/>
          </p:nvPr>
        </p:nvSpPr>
        <p:spPr>
          <a:xfrm>
            <a:off x="51593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accent1"/>
              </a:buClr>
              <a:buSzPts val="2400"/>
              <a:buNone/>
              <a:defRPr b="1" sz="2400">
                <a:solidFill>
                  <a:schemeClr val="accent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6" name="Google Shape;216;p17"/>
          <p:cNvSpPr txBox="1"/>
          <p:nvPr>
            <p:ph idx="2" type="body"/>
          </p:nvPr>
        </p:nvSpPr>
        <p:spPr>
          <a:xfrm>
            <a:off x="51593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7" name="Google Shape;217;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accent5"/>
              </a:buClr>
              <a:buSzPts val="2400"/>
              <a:buNone/>
              <a:defRPr b="1" sz="2400">
                <a:solidFill>
                  <a:schemeClr val="accent5"/>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8" name="Google Shape;218;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19" name="Google Shape;219;p17"/>
          <p:cNvPicPr preferRelativeResize="0"/>
          <p:nvPr/>
        </p:nvPicPr>
        <p:blipFill rotWithShape="1">
          <a:blip r:embed="rId2">
            <a:alphaModFix/>
          </a:blip>
          <a:srcRect b="0" l="0" r="0" t="0"/>
          <a:stretch/>
        </p:blipFill>
        <p:spPr>
          <a:xfrm>
            <a:off x="472046" y="6261436"/>
            <a:ext cx="1073019" cy="414000"/>
          </a:xfrm>
          <a:prstGeom prst="rect">
            <a:avLst/>
          </a:prstGeom>
          <a:noFill/>
          <a:ln>
            <a:noFill/>
          </a:ln>
        </p:spPr>
      </p:pic>
      <p:sp>
        <p:nvSpPr>
          <p:cNvPr id="220" name="Google Shape;220;p17"/>
          <p:cNvSpPr txBox="1"/>
          <p:nvPr>
            <p:ph type="title"/>
          </p:nvPr>
        </p:nvSpPr>
        <p:spPr>
          <a:xfrm>
            <a:off x="515938" y="246621"/>
            <a:ext cx="11150600" cy="920336"/>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Corbel"/>
              <a:buNone/>
              <a:defRPr b="1"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221" name="Shape 221"/>
        <p:cNvGrpSpPr/>
        <p:nvPr/>
      </p:nvGrpSpPr>
      <p:grpSpPr>
        <a:xfrm>
          <a:off x="0" y="0"/>
          <a:ext cx="0" cy="0"/>
          <a:chOff x="0" y="0"/>
          <a:chExt cx="0" cy="0"/>
        </a:xfrm>
      </p:grpSpPr>
      <p:sp>
        <p:nvSpPr>
          <p:cNvPr id="222" name="Google Shape;222;p18"/>
          <p:cNvSpPr/>
          <p:nvPr>
            <p:ph idx="2" type="pic"/>
          </p:nvPr>
        </p:nvSpPr>
        <p:spPr>
          <a:xfrm>
            <a:off x="6096000" y="768485"/>
            <a:ext cx="5305662" cy="5305662"/>
          </a:xfrm>
          <a:prstGeom prst="rect">
            <a:avLst/>
          </a:prstGeom>
          <a:solidFill>
            <a:schemeClr val="lt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grpSp>
        <p:nvGrpSpPr>
          <p:cNvPr id="223" name="Google Shape;223;p18"/>
          <p:cNvGrpSpPr/>
          <p:nvPr/>
        </p:nvGrpSpPr>
        <p:grpSpPr>
          <a:xfrm flipH="1">
            <a:off x="5400785" y="-2003509"/>
            <a:ext cx="8917229" cy="10769768"/>
            <a:chOff x="11114088" y="2241550"/>
            <a:chExt cx="1905000" cy="2354263"/>
          </a:xfrm>
        </p:grpSpPr>
        <p:sp>
          <p:nvSpPr>
            <p:cNvPr id="224" name="Google Shape;224;p18"/>
            <p:cNvSpPr/>
            <p:nvPr/>
          </p:nvSpPr>
          <p:spPr>
            <a:xfrm>
              <a:off x="11114088" y="2241550"/>
              <a:ext cx="1905000" cy="2354263"/>
            </a:xfrm>
            <a:custGeom>
              <a:rect b="b" l="l" r="r" t="t"/>
              <a:pathLst>
                <a:path extrusionOk="0" h="553" w="447">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9098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18"/>
            <p:cNvSpPr/>
            <p:nvPr/>
          </p:nvSpPr>
          <p:spPr>
            <a:xfrm>
              <a:off x="11412538" y="2590800"/>
              <a:ext cx="835025" cy="1673225"/>
            </a:xfrm>
            <a:custGeom>
              <a:rect b="b" l="l" r="r" t="t"/>
              <a:pathLst>
                <a:path extrusionOk="0" h="393" w="196">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9098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6" name="Google Shape;226;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7" name="Google Shape;227;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Font typeface="Arial"/>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228" name="Google Shape;228;p18"/>
          <p:cNvPicPr preferRelativeResize="0"/>
          <p:nvPr/>
        </p:nvPicPr>
        <p:blipFill rotWithShape="1">
          <a:blip r:embed="rId2">
            <a:alphaModFix/>
          </a:blip>
          <a:srcRect b="0" l="0" r="0" t="0"/>
          <a:stretch/>
        </p:blipFill>
        <p:spPr>
          <a:xfrm>
            <a:off x="472046" y="6261436"/>
            <a:ext cx="1073019" cy="4140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229" name="Shape 229"/>
        <p:cNvGrpSpPr/>
        <p:nvPr/>
      </p:nvGrpSpPr>
      <p:grpSpPr>
        <a:xfrm>
          <a:off x="0" y="0"/>
          <a:ext cx="0" cy="0"/>
          <a:chOff x="0" y="0"/>
          <a:chExt cx="0" cy="0"/>
        </a:xfrm>
      </p:grpSpPr>
      <p:grpSp>
        <p:nvGrpSpPr>
          <p:cNvPr id="230" name="Google Shape;230;p19"/>
          <p:cNvGrpSpPr/>
          <p:nvPr/>
        </p:nvGrpSpPr>
        <p:grpSpPr>
          <a:xfrm rot="-2149226">
            <a:off x="7430044" y="-1843127"/>
            <a:ext cx="4436224" cy="5482435"/>
            <a:chOff x="11114088" y="2241550"/>
            <a:chExt cx="1905000" cy="2354263"/>
          </a:xfrm>
        </p:grpSpPr>
        <p:sp>
          <p:nvSpPr>
            <p:cNvPr id="231" name="Google Shape;231;p19"/>
            <p:cNvSpPr/>
            <p:nvPr/>
          </p:nvSpPr>
          <p:spPr>
            <a:xfrm>
              <a:off x="11114088" y="2241550"/>
              <a:ext cx="1905000" cy="2354263"/>
            </a:xfrm>
            <a:custGeom>
              <a:rect b="b" l="l" r="r" t="t"/>
              <a:pathLst>
                <a:path extrusionOk="0" h="553" w="447">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19"/>
            <p:cNvSpPr/>
            <p:nvPr/>
          </p:nvSpPr>
          <p:spPr>
            <a:xfrm>
              <a:off x="11412538" y="2590800"/>
              <a:ext cx="835025" cy="1673225"/>
            </a:xfrm>
            <a:custGeom>
              <a:rect b="b" l="l" r="r" t="t"/>
              <a:pathLst>
                <a:path extrusionOk="0" h="393" w="196">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19"/>
            <p:cNvSpPr/>
            <p:nvPr/>
          </p:nvSpPr>
          <p:spPr>
            <a:xfrm>
              <a:off x="11728451" y="3071813"/>
              <a:ext cx="306388" cy="719138"/>
            </a:xfrm>
            <a:custGeom>
              <a:rect b="b" l="l" r="r" t="t"/>
              <a:pathLst>
                <a:path extrusionOk="0" h="169" w="72">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4" name="Google Shape;234;p19"/>
          <p:cNvSpPr/>
          <p:nvPr/>
        </p:nvSpPr>
        <p:spPr>
          <a:xfrm rot="10800000">
            <a:off x="515938" y="-16721"/>
            <a:ext cx="1258618" cy="1105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19"/>
          <p:cNvSpPr/>
          <p:nvPr/>
        </p:nvSpPr>
        <p:spPr>
          <a:xfrm>
            <a:off x="11371669" y="6409397"/>
            <a:ext cx="280051" cy="280051"/>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19"/>
          <p:cNvSpPr txBox="1"/>
          <p:nvPr>
            <p:ph idx="12" type="sldNum"/>
          </p:nvPr>
        </p:nvSpPr>
        <p:spPr>
          <a:xfrm>
            <a:off x="11363696" y="6455739"/>
            <a:ext cx="294460" cy="187367"/>
          </a:xfrm>
          <a:prstGeom prst="rect">
            <a:avLst/>
          </a:prstGeom>
          <a:noFill/>
          <a:ln>
            <a:noFill/>
          </a:ln>
        </p:spPr>
        <p:txBody>
          <a:bodyPr anchorCtr="0" anchor="ctr" bIns="0" lIns="0" spcFirstLastPara="1" rIns="0" wrap="square" tIns="0">
            <a:noAutofit/>
          </a:bodyPr>
          <a:lstStyle>
            <a:lvl1pPr indent="0" lvl="0" marL="0" algn="ctr">
              <a:spcBef>
                <a:spcPts val="0"/>
              </a:spcBef>
              <a:buNone/>
              <a:defRPr sz="900">
                <a:solidFill>
                  <a:schemeClr val="lt1"/>
                </a:solidFill>
                <a:latin typeface="Calibri"/>
                <a:ea typeface="Calibri"/>
                <a:cs typeface="Calibri"/>
                <a:sym typeface="Calibri"/>
              </a:defRPr>
            </a:lvl1pPr>
            <a:lvl2pPr indent="0" lvl="1" marL="0" algn="ctr">
              <a:spcBef>
                <a:spcPts val="0"/>
              </a:spcBef>
              <a:buNone/>
              <a:defRPr sz="900">
                <a:solidFill>
                  <a:schemeClr val="lt1"/>
                </a:solidFill>
                <a:latin typeface="Calibri"/>
                <a:ea typeface="Calibri"/>
                <a:cs typeface="Calibri"/>
                <a:sym typeface="Calibri"/>
              </a:defRPr>
            </a:lvl2pPr>
            <a:lvl3pPr indent="0" lvl="2" marL="0" algn="ctr">
              <a:spcBef>
                <a:spcPts val="0"/>
              </a:spcBef>
              <a:buNone/>
              <a:defRPr sz="900">
                <a:solidFill>
                  <a:schemeClr val="lt1"/>
                </a:solidFill>
                <a:latin typeface="Calibri"/>
                <a:ea typeface="Calibri"/>
                <a:cs typeface="Calibri"/>
                <a:sym typeface="Calibri"/>
              </a:defRPr>
            </a:lvl3pPr>
            <a:lvl4pPr indent="0" lvl="3" marL="0" algn="ctr">
              <a:spcBef>
                <a:spcPts val="0"/>
              </a:spcBef>
              <a:buNone/>
              <a:defRPr sz="900">
                <a:solidFill>
                  <a:schemeClr val="lt1"/>
                </a:solidFill>
                <a:latin typeface="Calibri"/>
                <a:ea typeface="Calibri"/>
                <a:cs typeface="Calibri"/>
                <a:sym typeface="Calibri"/>
              </a:defRPr>
            </a:lvl4pPr>
            <a:lvl5pPr indent="0" lvl="4" marL="0" algn="ctr">
              <a:spcBef>
                <a:spcPts val="0"/>
              </a:spcBef>
              <a:buNone/>
              <a:defRPr sz="900">
                <a:solidFill>
                  <a:schemeClr val="lt1"/>
                </a:solidFill>
                <a:latin typeface="Calibri"/>
                <a:ea typeface="Calibri"/>
                <a:cs typeface="Calibri"/>
                <a:sym typeface="Calibri"/>
              </a:defRPr>
            </a:lvl5pPr>
            <a:lvl6pPr indent="0" lvl="5" marL="0" algn="ctr">
              <a:spcBef>
                <a:spcPts val="0"/>
              </a:spcBef>
              <a:buNone/>
              <a:defRPr sz="900">
                <a:solidFill>
                  <a:schemeClr val="lt1"/>
                </a:solidFill>
                <a:latin typeface="Calibri"/>
                <a:ea typeface="Calibri"/>
                <a:cs typeface="Calibri"/>
                <a:sym typeface="Calibri"/>
              </a:defRPr>
            </a:lvl6pPr>
            <a:lvl7pPr indent="0" lvl="6" marL="0" algn="ctr">
              <a:spcBef>
                <a:spcPts val="0"/>
              </a:spcBef>
              <a:buNone/>
              <a:defRPr sz="900">
                <a:solidFill>
                  <a:schemeClr val="lt1"/>
                </a:solidFill>
                <a:latin typeface="Calibri"/>
                <a:ea typeface="Calibri"/>
                <a:cs typeface="Calibri"/>
                <a:sym typeface="Calibri"/>
              </a:defRPr>
            </a:lvl7pPr>
            <a:lvl8pPr indent="0" lvl="7" marL="0" algn="ctr">
              <a:spcBef>
                <a:spcPts val="0"/>
              </a:spcBef>
              <a:buNone/>
              <a:defRPr sz="900">
                <a:solidFill>
                  <a:schemeClr val="lt1"/>
                </a:solidFill>
                <a:latin typeface="Calibri"/>
                <a:ea typeface="Calibri"/>
                <a:cs typeface="Calibri"/>
                <a:sym typeface="Calibri"/>
              </a:defRPr>
            </a:lvl8pPr>
            <a:lvl9pPr indent="0" lvl="8" marL="0" algn="ctr">
              <a:spcBef>
                <a:spcPts val="0"/>
              </a:spcBef>
              <a:buNone/>
              <a:defRPr sz="900">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237" name="Google Shape;237;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8" name="Google Shape;238;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9" name="Google Shape;239;p19"/>
          <p:cNvSpPr txBox="1"/>
          <p:nvPr>
            <p:ph idx="2" type="body"/>
          </p:nvPr>
        </p:nvSpPr>
        <p:spPr>
          <a:xfrm>
            <a:off x="5183188" y="457201"/>
            <a:ext cx="6172200" cy="540385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pic>
        <p:nvPicPr>
          <p:cNvPr id="240" name="Google Shape;240;p19"/>
          <p:cNvPicPr preferRelativeResize="0"/>
          <p:nvPr/>
        </p:nvPicPr>
        <p:blipFill rotWithShape="1">
          <a:blip r:embed="rId2">
            <a:alphaModFix/>
          </a:blip>
          <a:srcRect b="0" l="0" r="0" t="0"/>
          <a:stretch/>
        </p:blipFill>
        <p:spPr>
          <a:xfrm>
            <a:off x="472046" y="6261436"/>
            <a:ext cx="1073019" cy="414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Image">
  <p:cSld name="Title and Content with Image">
    <p:spTree>
      <p:nvGrpSpPr>
        <p:cNvPr id="24" name="Shape 24"/>
        <p:cNvGrpSpPr/>
        <p:nvPr/>
      </p:nvGrpSpPr>
      <p:grpSpPr>
        <a:xfrm>
          <a:off x="0" y="0"/>
          <a:ext cx="0" cy="0"/>
          <a:chOff x="0" y="0"/>
          <a:chExt cx="0" cy="0"/>
        </a:xfrm>
      </p:grpSpPr>
      <p:sp>
        <p:nvSpPr>
          <p:cNvPr id="25" name="Google Shape;25;p3"/>
          <p:cNvSpPr txBox="1"/>
          <p:nvPr>
            <p:ph idx="1" type="body"/>
          </p:nvPr>
        </p:nvSpPr>
        <p:spPr>
          <a:xfrm>
            <a:off x="538960" y="1825625"/>
            <a:ext cx="4914189" cy="4351338"/>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
          <p:cNvSpPr/>
          <p:nvPr/>
        </p:nvSpPr>
        <p:spPr>
          <a:xfrm rot="10800000">
            <a:off x="515938" y="-16721"/>
            <a:ext cx="1258618" cy="1105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7" name="Google Shape;27;p3"/>
          <p:cNvPicPr preferRelativeResize="0"/>
          <p:nvPr/>
        </p:nvPicPr>
        <p:blipFill rotWithShape="1">
          <a:blip r:embed="rId2">
            <a:alphaModFix/>
          </a:blip>
          <a:srcRect b="0" l="0" r="0" t="0"/>
          <a:stretch/>
        </p:blipFill>
        <p:spPr>
          <a:xfrm>
            <a:off x="472046" y="6261436"/>
            <a:ext cx="1073019" cy="414000"/>
          </a:xfrm>
          <a:prstGeom prst="rect">
            <a:avLst/>
          </a:prstGeom>
          <a:noFill/>
          <a:ln>
            <a:noFill/>
          </a:ln>
        </p:spPr>
      </p:pic>
      <p:grpSp>
        <p:nvGrpSpPr>
          <p:cNvPr id="28" name="Google Shape;28;p3"/>
          <p:cNvGrpSpPr/>
          <p:nvPr/>
        </p:nvGrpSpPr>
        <p:grpSpPr>
          <a:xfrm rot="8650774">
            <a:off x="5037655" y="4336093"/>
            <a:ext cx="1905000" cy="2354263"/>
            <a:chOff x="11114088" y="2241550"/>
            <a:chExt cx="1905000" cy="2354263"/>
          </a:xfrm>
        </p:grpSpPr>
        <p:sp>
          <p:nvSpPr>
            <p:cNvPr id="29" name="Google Shape;29;p3"/>
            <p:cNvSpPr/>
            <p:nvPr/>
          </p:nvSpPr>
          <p:spPr>
            <a:xfrm>
              <a:off x="11114088" y="2241550"/>
              <a:ext cx="1905000" cy="2354263"/>
            </a:xfrm>
            <a:custGeom>
              <a:rect b="b" l="l" r="r" t="t"/>
              <a:pathLst>
                <a:path extrusionOk="0" h="553" w="447">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3"/>
            <p:cNvSpPr/>
            <p:nvPr/>
          </p:nvSpPr>
          <p:spPr>
            <a:xfrm>
              <a:off x="11412538" y="2590800"/>
              <a:ext cx="835025" cy="1673225"/>
            </a:xfrm>
            <a:custGeom>
              <a:rect b="b" l="l" r="r" t="t"/>
              <a:pathLst>
                <a:path extrusionOk="0" h="393" w="196">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 name="Google Shape;31;p3"/>
            <p:cNvSpPr/>
            <p:nvPr/>
          </p:nvSpPr>
          <p:spPr>
            <a:xfrm>
              <a:off x="11728451" y="3071813"/>
              <a:ext cx="306388" cy="719138"/>
            </a:xfrm>
            <a:custGeom>
              <a:rect b="b" l="l" r="r" t="t"/>
              <a:pathLst>
                <a:path extrusionOk="0" h="169" w="72">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2" name="Google Shape;32;p3"/>
          <p:cNvSpPr/>
          <p:nvPr/>
        </p:nvSpPr>
        <p:spPr>
          <a:xfrm>
            <a:off x="11371669" y="6409397"/>
            <a:ext cx="280051" cy="280051"/>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 name="Google Shape;33;p3"/>
          <p:cNvSpPr txBox="1"/>
          <p:nvPr>
            <p:ph idx="12" type="sldNum"/>
          </p:nvPr>
        </p:nvSpPr>
        <p:spPr>
          <a:xfrm>
            <a:off x="11363696" y="6455739"/>
            <a:ext cx="294460" cy="187367"/>
          </a:xfrm>
          <a:prstGeom prst="rect">
            <a:avLst/>
          </a:prstGeom>
          <a:noFill/>
          <a:ln>
            <a:noFill/>
          </a:ln>
        </p:spPr>
        <p:txBody>
          <a:bodyPr anchorCtr="0" anchor="ctr" bIns="0" lIns="0" spcFirstLastPara="1" rIns="0" wrap="square" tIns="0">
            <a:noAutofit/>
          </a:bodyPr>
          <a:lstStyle>
            <a:lvl1pPr indent="0" lvl="0" marL="0" algn="ctr">
              <a:spcBef>
                <a:spcPts val="0"/>
              </a:spcBef>
              <a:buNone/>
              <a:defRPr sz="900">
                <a:solidFill>
                  <a:schemeClr val="lt1"/>
                </a:solidFill>
                <a:latin typeface="Calibri"/>
                <a:ea typeface="Calibri"/>
                <a:cs typeface="Calibri"/>
                <a:sym typeface="Calibri"/>
              </a:defRPr>
            </a:lvl1pPr>
            <a:lvl2pPr indent="0" lvl="1" marL="0" algn="ctr">
              <a:spcBef>
                <a:spcPts val="0"/>
              </a:spcBef>
              <a:buNone/>
              <a:defRPr sz="900">
                <a:solidFill>
                  <a:schemeClr val="lt1"/>
                </a:solidFill>
                <a:latin typeface="Calibri"/>
                <a:ea typeface="Calibri"/>
                <a:cs typeface="Calibri"/>
                <a:sym typeface="Calibri"/>
              </a:defRPr>
            </a:lvl2pPr>
            <a:lvl3pPr indent="0" lvl="2" marL="0" algn="ctr">
              <a:spcBef>
                <a:spcPts val="0"/>
              </a:spcBef>
              <a:buNone/>
              <a:defRPr sz="900">
                <a:solidFill>
                  <a:schemeClr val="lt1"/>
                </a:solidFill>
                <a:latin typeface="Calibri"/>
                <a:ea typeface="Calibri"/>
                <a:cs typeface="Calibri"/>
                <a:sym typeface="Calibri"/>
              </a:defRPr>
            </a:lvl3pPr>
            <a:lvl4pPr indent="0" lvl="3" marL="0" algn="ctr">
              <a:spcBef>
                <a:spcPts val="0"/>
              </a:spcBef>
              <a:buNone/>
              <a:defRPr sz="900">
                <a:solidFill>
                  <a:schemeClr val="lt1"/>
                </a:solidFill>
                <a:latin typeface="Calibri"/>
                <a:ea typeface="Calibri"/>
                <a:cs typeface="Calibri"/>
                <a:sym typeface="Calibri"/>
              </a:defRPr>
            </a:lvl4pPr>
            <a:lvl5pPr indent="0" lvl="4" marL="0" algn="ctr">
              <a:spcBef>
                <a:spcPts val="0"/>
              </a:spcBef>
              <a:buNone/>
              <a:defRPr sz="900">
                <a:solidFill>
                  <a:schemeClr val="lt1"/>
                </a:solidFill>
                <a:latin typeface="Calibri"/>
                <a:ea typeface="Calibri"/>
                <a:cs typeface="Calibri"/>
                <a:sym typeface="Calibri"/>
              </a:defRPr>
            </a:lvl5pPr>
            <a:lvl6pPr indent="0" lvl="5" marL="0" algn="ctr">
              <a:spcBef>
                <a:spcPts val="0"/>
              </a:spcBef>
              <a:buNone/>
              <a:defRPr sz="900">
                <a:solidFill>
                  <a:schemeClr val="lt1"/>
                </a:solidFill>
                <a:latin typeface="Calibri"/>
                <a:ea typeface="Calibri"/>
                <a:cs typeface="Calibri"/>
                <a:sym typeface="Calibri"/>
              </a:defRPr>
            </a:lvl6pPr>
            <a:lvl7pPr indent="0" lvl="6" marL="0" algn="ctr">
              <a:spcBef>
                <a:spcPts val="0"/>
              </a:spcBef>
              <a:buNone/>
              <a:defRPr sz="900">
                <a:solidFill>
                  <a:schemeClr val="lt1"/>
                </a:solidFill>
                <a:latin typeface="Calibri"/>
                <a:ea typeface="Calibri"/>
                <a:cs typeface="Calibri"/>
                <a:sym typeface="Calibri"/>
              </a:defRPr>
            </a:lvl7pPr>
            <a:lvl8pPr indent="0" lvl="7" marL="0" algn="ctr">
              <a:spcBef>
                <a:spcPts val="0"/>
              </a:spcBef>
              <a:buNone/>
              <a:defRPr sz="900">
                <a:solidFill>
                  <a:schemeClr val="lt1"/>
                </a:solidFill>
                <a:latin typeface="Calibri"/>
                <a:ea typeface="Calibri"/>
                <a:cs typeface="Calibri"/>
                <a:sym typeface="Calibri"/>
              </a:defRPr>
            </a:lvl8pPr>
            <a:lvl9pPr indent="0" lvl="8" marL="0" algn="ctr">
              <a:spcBef>
                <a:spcPts val="0"/>
              </a:spcBef>
              <a:buNone/>
              <a:defRPr sz="900">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34" name="Google Shape;34;p3"/>
          <p:cNvSpPr/>
          <p:nvPr>
            <p:ph idx="2" type="pic"/>
          </p:nvPr>
        </p:nvSpPr>
        <p:spPr>
          <a:xfrm>
            <a:off x="5884648" y="0"/>
            <a:ext cx="6307353" cy="5780372"/>
          </a:xfrm>
          <a:prstGeom prst="rect">
            <a:avLst/>
          </a:prstGeom>
          <a:solidFill>
            <a:schemeClr val="lt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 name="Google Shape;35;p3"/>
          <p:cNvSpPr txBox="1"/>
          <p:nvPr>
            <p:ph type="title"/>
          </p:nvPr>
        </p:nvSpPr>
        <p:spPr>
          <a:xfrm>
            <a:off x="515938" y="499595"/>
            <a:ext cx="4937211" cy="1325563"/>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3200"/>
              <a:buFont typeface="Corbel"/>
              <a:buNone/>
              <a:defRPr b="1"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02">
  <p:cSld name="Title and Content 02">
    <p:spTree>
      <p:nvGrpSpPr>
        <p:cNvPr id="36" name="Shape 36"/>
        <p:cNvGrpSpPr/>
        <p:nvPr/>
      </p:nvGrpSpPr>
      <p:grpSpPr>
        <a:xfrm>
          <a:off x="0" y="0"/>
          <a:ext cx="0" cy="0"/>
          <a:chOff x="0" y="0"/>
          <a:chExt cx="0" cy="0"/>
        </a:xfrm>
      </p:grpSpPr>
      <p:sp>
        <p:nvSpPr>
          <p:cNvPr id="37" name="Google Shape;37;p4"/>
          <p:cNvSpPr txBox="1"/>
          <p:nvPr>
            <p:ph type="title"/>
          </p:nvPr>
        </p:nvSpPr>
        <p:spPr>
          <a:xfrm>
            <a:off x="515938" y="499595"/>
            <a:ext cx="4937211" cy="1325563"/>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3200"/>
              <a:buFont typeface="Corbel"/>
              <a:buNone/>
              <a:defRPr b="1"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538960" y="1825625"/>
            <a:ext cx="4914189" cy="4351338"/>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4"/>
          <p:cNvSpPr/>
          <p:nvPr/>
        </p:nvSpPr>
        <p:spPr>
          <a:xfrm rot="10800000">
            <a:off x="515938" y="-16721"/>
            <a:ext cx="1258618" cy="1105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0" name="Google Shape;40;p4"/>
          <p:cNvPicPr preferRelativeResize="0"/>
          <p:nvPr/>
        </p:nvPicPr>
        <p:blipFill rotWithShape="1">
          <a:blip r:embed="rId2">
            <a:alphaModFix/>
          </a:blip>
          <a:srcRect b="0" l="0" r="0" t="0"/>
          <a:stretch/>
        </p:blipFill>
        <p:spPr>
          <a:xfrm>
            <a:off x="472046" y="6261436"/>
            <a:ext cx="1073019" cy="414000"/>
          </a:xfrm>
          <a:prstGeom prst="rect">
            <a:avLst/>
          </a:prstGeom>
          <a:noFill/>
          <a:ln>
            <a:noFill/>
          </a:ln>
        </p:spPr>
      </p:pic>
      <p:sp>
        <p:nvSpPr>
          <p:cNvPr id="41" name="Google Shape;41;p4"/>
          <p:cNvSpPr/>
          <p:nvPr/>
        </p:nvSpPr>
        <p:spPr>
          <a:xfrm>
            <a:off x="11371669" y="6409397"/>
            <a:ext cx="280051" cy="280051"/>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 name="Google Shape;42;p4"/>
          <p:cNvSpPr txBox="1"/>
          <p:nvPr>
            <p:ph idx="12" type="sldNum"/>
          </p:nvPr>
        </p:nvSpPr>
        <p:spPr>
          <a:xfrm>
            <a:off x="11363696" y="6455739"/>
            <a:ext cx="294460" cy="187367"/>
          </a:xfrm>
          <a:prstGeom prst="rect">
            <a:avLst/>
          </a:prstGeom>
          <a:noFill/>
          <a:ln>
            <a:noFill/>
          </a:ln>
        </p:spPr>
        <p:txBody>
          <a:bodyPr anchorCtr="0" anchor="ctr" bIns="0" lIns="0" spcFirstLastPara="1" rIns="0" wrap="square" tIns="0">
            <a:noAutofit/>
          </a:bodyPr>
          <a:lstStyle>
            <a:lvl1pPr indent="0" lvl="0" marL="0" algn="ctr">
              <a:spcBef>
                <a:spcPts val="0"/>
              </a:spcBef>
              <a:buNone/>
              <a:defRPr sz="900">
                <a:solidFill>
                  <a:schemeClr val="lt1"/>
                </a:solidFill>
                <a:latin typeface="Calibri"/>
                <a:ea typeface="Calibri"/>
                <a:cs typeface="Calibri"/>
                <a:sym typeface="Calibri"/>
              </a:defRPr>
            </a:lvl1pPr>
            <a:lvl2pPr indent="0" lvl="1" marL="0" algn="ctr">
              <a:spcBef>
                <a:spcPts val="0"/>
              </a:spcBef>
              <a:buNone/>
              <a:defRPr sz="900">
                <a:solidFill>
                  <a:schemeClr val="lt1"/>
                </a:solidFill>
                <a:latin typeface="Calibri"/>
                <a:ea typeface="Calibri"/>
                <a:cs typeface="Calibri"/>
                <a:sym typeface="Calibri"/>
              </a:defRPr>
            </a:lvl2pPr>
            <a:lvl3pPr indent="0" lvl="2" marL="0" algn="ctr">
              <a:spcBef>
                <a:spcPts val="0"/>
              </a:spcBef>
              <a:buNone/>
              <a:defRPr sz="900">
                <a:solidFill>
                  <a:schemeClr val="lt1"/>
                </a:solidFill>
                <a:latin typeface="Calibri"/>
                <a:ea typeface="Calibri"/>
                <a:cs typeface="Calibri"/>
                <a:sym typeface="Calibri"/>
              </a:defRPr>
            </a:lvl3pPr>
            <a:lvl4pPr indent="0" lvl="3" marL="0" algn="ctr">
              <a:spcBef>
                <a:spcPts val="0"/>
              </a:spcBef>
              <a:buNone/>
              <a:defRPr sz="900">
                <a:solidFill>
                  <a:schemeClr val="lt1"/>
                </a:solidFill>
                <a:latin typeface="Calibri"/>
                <a:ea typeface="Calibri"/>
                <a:cs typeface="Calibri"/>
                <a:sym typeface="Calibri"/>
              </a:defRPr>
            </a:lvl4pPr>
            <a:lvl5pPr indent="0" lvl="4" marL="0" algn="ctr">
              <a:spcBef>
                <a:spcPts val="0"/>
              </a:spcBef>
              <a:buNone/>
              <a:defRPr sz="900">
                <a:solidFill>
                  <a:schemeClr val="lt1"/>
                </a:solidFill>
                <a:latin typeface="Calibri"/>
                <a:ea typeface="Calibri"/>
                <a:cs typeface="Calibri"/>
                <a:sym typeface="Calibri"/>
              </a:defRPr>
            </a:lvl5pPr>
            <a:lvl6pPr indent="0" lvl="5" marL="0" algn="ctr">
              <a:spcBef>
                <a:spcPts val="0"/>
              </a:spcBef>
              <a:buNone/>
              <a:defRPr sz="900">
                <a:solidFill>
                  <a:schemeClr val="lt1"/>
                </a:solidFill>
                <a:latin typeface="Calibri"/>
                <a:ea typeface="Calibri"/>
                <a:cs typeface="Calibri"/>
                <a:sym typeface="Calibri"/>
              </a:defRPr>
            </a:lvl6pPr>
            <a:lvl7pPr indent="0" lvl="6" marL="0" algn="ctr">
              <a:spcBef>
                <a:spcPts val="0"/>
              </a:spcBef>
              <a:buNone/>
              <a:defRPr sz="900">
                <a:solidFill>
                  <a:schemeClr val="lt1"/>
                </a:solidFill>
                <a:latin typeface="Calibri"/>
                <a:ea typeface="Calibri"/>
                <a:cs typeface="Calibri"/>
                <a:sym typeface="Calibri"/>
              </a:defRPr>
            </a:lvl7pPr>
            <a:lvl8pPr indent="0" lvl="7" marL="0" algn="ctr">
              <a:spcBef>
                <a:spcPts val="0"/>
              </a:spcBef>
              <a:buNone/>
              <a:defRPr sz="900">
                <a:solidFill>
                  <a:schemeClr val="lt1"/>
                </a:solidFill>
                <a:latin typeface="Calibri"/>
                <a:ea typeface="Calibri"/>
                <a:cs typeface="Calibri"/>
                <a:sym typeface="Calibri"/>
              </a:defRPr>
            </a:lvl8pPr>
            <a:lvl9pPr indent="0" lvl="8" marL="0" algn="ctr">
              <a:spcBef>
                <a:spcPts val="0"/>
              </a:spcBef>
              <a:buNone/>
              <a:defRPr sz="900">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43" name="Google Shape;43;p4"/>
          <p:cNvSpPr/>
          <p:nvPr/>
        </p:nvSpPr>
        <p:spPr>
          <a:xfrm>
            <a:off x="7854462" y="988536"/>
            <a:ext cx="4329129" cy="4880927"/>
          </a:xfrm>
          <a:prstGeom prst="rect">
            <a:avLst/>
          </a:prstGeom>
          <a:solidFill>
            <a:schemeClr val="accent1"/>
          </a:solidFill>
          <a:ln cap="flat" cmpd="sng" w="12700">
            <a:solidFill>
              <a:srgbClr val="2040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 name="Google Shape;44;p4"/>
          <p:cNvSpPr/>
          <p:nvPr/>
        </p:nvSpPr>
        <p:spPr>
          <a:xfrm>
            <a:off x="5107816" y="633613"/>
            <a:ext cx="5571908" cy="5571906"/>
          </a:xfrm>
          <a:prstGeom prst="ellipse">
            <a:avLst/>
          </a:prstGeom>
          <a:solidFill>
            <a:schemeClr val="lt2">
              <a:alpha val="5294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 name="Google Shape;45;p4"/>
          <p:cNvSpPr/>
          <p:nvPr>
            <p:ph idx="2" type="pic"/>
          </p:nvPr>
        </p:nvSpPr>
        <p:spPr>
          <a:xfrm>
            <a:off x="5455212" y="988536"/>
            <a:ext cx="4884848" cy="4884848"/>
          </a:xfrm>
          <a:prstGeom prst="ellipse">
            <a:avLst/>
          </a:prstGeom>
          <a:solidFill>
            <a:srgbClr val="D8D8D8"/>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01">
  <p:cSld name="Thank You 01">
    <p:spTree>
      <p:nvGrpSpPr>
        <p:cNvPr id="46" name="Shape 46"/>
        <p:cNvGrpSpPr/>
        <p:nvPr/>
      </p:nvGrpSpPr>
      <p:grpSpPr>
        <a:xfrm>
          <a:off x="0" y="0"/>
          <a:ext cx="0" cy="0"/>
          <a:chOff x="0" y="0"/>
          <a:chExt cx="0" cy="0"/>
        </a:xfrm>
      </p:grpSpPr>
      <p:sp>
        <p:nvSpPr>
          <p:cNvPr id="47" name="Google Shape;47;p5"/>
          <p:cNvSpPr txBox="1"/>
          <p:nvPr>
            <p:ph idx="1" type="subTitle"/>
          </p:nvPr>
        </p:nvSpPr>
        <p:spPr>
          <a:xfrm>
            <a:off x="7002130" y="4484691"/>
            <a:ext cx="4540440" cy="503167"/>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dk1"/>
              </a:buClr>
              <a:buSzPts val="1600"/>
              <a:buNone/>
              <a:defRPr b="0" sz="1600" cap="none">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8" name="Google Shape;48;p5"/>
          <p:cNvSpPr/>
          <p:nvPr>
            <p:ph idx="2" type="pic"/>
          </p:nvPr>
        </p:nvSpPr>
        <p:spPr>
          <a:xfrm>
            <a:off x="710812" y="728545"/>
            <a:ext cx="5305661" cy="5305661"/>
          </a:xfrm>
          <a:prstGeom prst="ellipse">
            <a:avLst/>
          </a:prstGeom>
          <a:solidFill>
            <a:schemeClr val="lt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grpSp>
        <p:nvGrpSpPr>
          <p:cNvPr id="49" name="Google Shape;49;p5"/>
          <p:cNvGrpSpPr/>
          <p:nvPr/>
        </p:nvGrpSpPr>
        <p:grpSpPr>
          <a:xfrm>
            <a:off x="-1728302" y="-2049517"/>
            <a:ext cx="8917229" cy="10769768"/>
            <a:chOff x="11114088" y="2241550"/>
            <a:chExt cx="1905000" cy="2354263"/>
          </a:xfrm>
        </p:grpSpPr>
        <p:sp>
          <p:nvSpPr>
            <p:cNvPr id="50" name="Google Shape;50;p5"/>
            <p:cNvSpPr/>
            <p:nvPr/>
          </p:nvSpPr>
          <p:spPr>
            <a:xfrm>
              <a:off x="11114088" y="2241550"/>
              <a:ext cx="1905000" cy="2354263"/>
            </a:xfrm>
            <a:custGeom>
              <a:rect b="b" l="l" r="r" t="t"/>
              <a:pathLst>
                <a:path extrusionOk="0" h="553" w="447">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9098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5"/>
            <p:cNvSpPr/>
            <p:nvPr/>
          </p:nvSpPr>
          <p:spPr>
            <a:xfrm>
              <a:off x="11412538" y="2590800"/>
              <a:ext cx="835025" cy="1673225"/>
            </a:xfrm>
            <a:custGeom>
              <a:rect b="b" l="l" r="r" t="t"/>
              <a:pathLst>
                <a:path extrusionOk="0" h="393" w="196">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9098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52" name="Google Shape;52;p5"/>
          <p:cNvPicPr preferRelativeResize="0"/>
          <p:nvPr/>
        </p:nvPicPr>
        <p:blipFill rotWithShape="1">
          <a:blip r:embed="rId2">
            <a:alphaModFix/>
          </a:blip>
          <a:srcRect b="0" l="0" r="0" t="0"/>
          <a:stretch/>
        </p:blipFill>
        <p:spPr>
          <a:xfrm>
            <a:off x="6372999" y="1844881"/>
            <a:ext cx="1745251" cy="673365"/>
          </a:xfrm>
          <a:prstGeom prst="rect">
            <a:avLst/>
          </a:prstGeom>
          <a:noFill/>
          <a:ln>
            <a:noFill/>
          </a:ln>
        </p:spPr>
      </p:pic>
      <p:cxnSp>
        <p:nvCxnSpPr>
          <p:cNvPr id="53" name="Google Shape;53;p5"/>
          <p:cNvCxnSpPr/>
          <p:nvPr/>
        </p:nvCxnSpPr>
        <p:spPr>
          <a:xfrm>
            <a:off x="6469778" y="4233582"/>
            <a:ext cx="2532336" cy="0"/>
          </a:xfrm>
          <a:prstGeom prst="straightConnector1">
            <a:avLst/>
          </a:prstGeom>
          <a:noFill/>
          <a:ln cap="flat" cmpd="sng" w="9525">
            <a:solidFill>
              <a:schemeClr val="accent1"/>
            </a:solidFill>
            <a:prstDash val="solid"/>
            <a:miter lim="800000"/>
            <a:headEnd len="sm" w="sm" type="none"/>
            <a:tailEnd len="sm" w="sm" type="none"/>
          </a:ln>
        </p:spPr>
      </p:cxnSp>
      <p:sp>
        <p:nvSpPr>
          <p:cNvPr id="54" name="Google Shape;54;p5"/>
          <p:cNvSpPr txBox="1"/>
          <p:nvPr>
            <p:ph idx="3" type="body"/>
          </p:nvPr>
        </p:nvSpPr>
        <p:spPr>
          <a:xfrm>
            <a:off x="7002320" y="5012635"/>
            <a:ext cx="4533900" cy="50323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b="0" sz="16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Envelope" id="55" name="Google Shape;55;p5"/>
          <p:cNvPicPr preferRelativeResize="0"/>
          <p:nvPr/>
        </p:nvPicPr>
        <p:blipFill rotWithShape="1">
          <a:blip r:embed="rId3">
            <a:alphaModFix/>
          </a:blip>
          <a:srcRect b="0" l="0" r="0" t="0"/>
          <a:stretch/>
        </p:blipFill>
        <p:spPr>
          <a:xfrm>
            <a:off x="6541475" y="4452337"/>
            <a:ext cx="387795" cy="387795"/>
          </a:xfrm>
          <a:prstGeom prst="rect">
            <a:avLst/>
          </a:prstGeom>
          <a:noFill/>
          <a:ln>
            <a:noFill/>
          </a:ln>
        </p:spPr>
      </p:pic>
      <p:pic>
        <p:nvPicPr>
          <p:cNvPr descr="Network" id="56" name="Google Shape;56;p5"/>
          <p:cNvPicPr preferRelativeResize="0"/>
          <p:nvPr/>
        </p:nvPicPr>
        <p:blipFill rotWithShape="1">
          <a:blip r:embed="rId4">
            <a:alphaModFix/>
          </a:blip>
          <a:srcRect b="0" l="0" r="0" t="0"/>
          <a:stretch/>
        </p:blipFill>
        <p:spPr>
          <a:xfrm>
            <a:off x="6522084" y="4925640"/>
            <a:ext cx="426575" cy="426575"/>
          </a:xfrm>
          <a:prstGeom prst="rect">
            <a:avLst/>
          </a:prstGeom>
          <a:noFill/>
          <a:ln>
            <a:noFill/>
          </a:ln>
        </p:spPr>
      </p:pic>
      <p:sp>
        <p:nvSpPr>
          <p:cNvPr id="57" name="Google Shape;57;p5"/>
          <p:cNvSpPr txBox="1"/>
          <p:nvPr>
            <p:ph type="title"/>
          </p:nvPr>
        </p:nvSpPr>
        <p:spPr>
          <a:xfrm>
            <a:off x="6469778" y="3429000"/>
            <a:ext cx="5011410" cy="65144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1"/>
              </a:buClr>
              <a:buSzPts val="6000"/>
              <a:buFont typeface="Corbel"/>
              <a:buNone/>
              <a:defRPr b="1" sz="6000"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_02">
  <p:cSld name="Title Slide_02">
    <p:spTree>
      <p:nvGrpSpPr>
        <p:cNvPr id="58" name="Shape 58"/>
        <p:cNvGrpSpPr/>
        <p:nvPr/>
      </p:nvGrpSpPr>
      <p:grpSpPr>
        <a:xfrm>
          <a:off x="0" y="0"/>
          <a:ext cx="0" cy="0"/>
          <a:chOff x="0" y="0"/>
          <a:chExt cx="0" cy="0"/>
        </a:xfrm>
      </p:grpSpPr>
      <p:sp>
        <p:nvSpPr>
          <p:cNvPr id="59" name="Google Shape;59;p6"/>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 name="Google Shape;60;p6"/>
          <p:cNvSpPr txBox="1"/>
          <p:nvPr>
            <p:ph type="ctrTitle"/>
          </p:nvPr>
        </p:nvSpPr>
        <p:spPr>
          <a:xfrm>
            <a:off x="6343650" y="2173288"/>
            <a:ext cx="5143500" cy="209080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5400"/>
              <a:buFont typeface="Corbel"/>
              <a:buNone/>
              <a:defRPr b="1" sz="540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6"/>
          <p:cNvSpPr txBox="1"/>
          <p:nvPr>
            <p:ph idx="1" type="subTitle"/>
          </p:nvPr>
        </p:nvSpPr>
        <p:spPr>
          <a:xfrm>
            <a:off x="6343650" y="4279971"/>
            <a:ext cx="5143500" cy="503167"/>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lt1"/>
              </a:buClr>
              <a:buSzPts val="1800"/>
              <a:buNone/>
              <a:defRPr b="0" sz="1800" cap="none">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2" name="Google Shape;62;p6"/>
          <p:cNvSpPr/>
          <p:nvPr>
            <p:ph idx="2" type="pic"/>
          </p:nvPr>
        </p:nvSpPr>
        <p:spPr>
          <a:xfrm>
            <a:off x="710812" y="728545"/>
            <a:ext cx="5305661" cy="5305661"/>
          </a:xfrm>
          <a:prstGeom prst="ellipse">
            <a:avLst/>
          </a:prstGeom>
          <a:solidFill>
            <a:schemeClr val="lt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grpSp>
        <p:nvGrpSpPr>
          <p:cNvPr id="63" name="Google Shape;63;p6"/>
          <p:cNvGrpSpPr/>
          <p:nvPr/>
        </p:nvGrpSpPr>
        <p:grpSpPr>
          <a:xfrm>
            <a:off x="-1728302" y="-2049517"/>
            <a:ext cx="8917229" cy="10769768"/>
            <a:chOff x="11114088" y="2241550"/>
            <a:chExt cx="1905000" cy="2354263"/>
          </a:xfrm>
        </p:grpSpPr>
        <p:sp>
          <p:nvSpPr>
            <p:cNvPr id="64" name="Google Shape;64;p6"/>
            <p:cNvSpPr/>
            <p:nvPr/>
          </p:nvSpPr>
          <p:spPr>
            <a:xfrm>
              <a:off x="11114088" y="2241550"/>
              <a:ext cx="1905000" cy="2354263"/>
            </a:xfrm>
            <a:custGeom>
              <a:rect b="b" l="l" r="r" t="t"/>
              <a:pathLst>
                <a:path extrusionOk="0" h="553" w="447">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1">
                <a:alpha val="15686"/>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 name="Google Shape;65;p6"/>
            <p:cNvSpPr/>
            <p:nvPr/>
          </p:nvSpPr>
          <p:spPr>
            <a:xfrm>
              <a:off x="11412538" y="2590800"/>
              <a:ext cx="835025" cy="1673225"/>
            </a:xfrm>
            <a:custGeom>
              <a:rect b="b" l="l" r="r" t="t"/>
              <a:pathLst>
                <a:path extrusionOk="0" h="393" w="196">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1">
                <a:alpha val="15686"/>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66" name="Google Shape;66;p6"/>
          <p:cNvPicPr preferRelativeResize="0"/>
          <p:nvPr/>
        </p:nvPicPr>
        <p:blipFill rotWithShape="1">
          <a:blip r:embed="rId2">
            <a:alphaModFix/>
          </a:blip>
          <a:srcRect b="0" l="0" r="0" t="0"/>
          <a:stretch/>
        </p:blipFill>
        <p:spPr>
          <a:xfrm>
            <a:off x="10015850" y="391862"/>
            <a:ext cx="1745251" cy="673365"/>
          </a:xfrm>
          <a:prstGeom prst="rect">
            <a:avLst/>
          </a:prstGeom>
          <a:noFill/>
          <a:ln>
            <a:noFill/>
          </a:ln>
        </p:spPr>
      </p:pic>
      <p:cxnSp>
        <p:nvCxnSpPr>
          <p:cNvPr id="67" name="Google Shape;67;p6"/>
          <p:cNvCxnSpPr/>
          <p:nvPr/>
        </p:nvCxnSpPr>
        <p:spPr>
          <a:xfrm>
            <a:off x="6469778" y="4233582"/>
            <a:ext cx="2532336"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extLst>
    <p:ext uri="{DCECCB84-F9BA-43D5-87BE-67443E8EF086}">
      <p15:sldGuideLst>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 Image">
  <p:cSld name="Section Header with Image">
    <p:spTree>
      <p:nvGrpSpPr>
        <p:cNvPr id="68" name="Shape 68"/>
        <p:cNvGrpSpPr/>
        <p:nvPr/>
      </p:nvGrpSpPr>
      <p:grpSpPr>
        <a:xfrm>
          <a:off x="0" y="0"/>
          <a:ext cx="0" cy="0"/>
          <a:chOff x="0" y="0"/>
          <a:chExt cx="0" cy="0"/>
        </a:xfrm>
      </p:grpSpPr>
      <p:sp>
        <p:nvSpPr>
          <p:cNvPr id="69" name="Google Shape;69;p7"/>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 name="Google Shape;70;p7"/>
          <p:cNvSpPr txBox="1"/>
          <p:nvPr>
            <p:ph type="title"/>
          </p:nvPr>
        </p:nvSpPr>
        <p:spPr>
          <a:xfrm>
            <a:off x="831850" y="182563"/>
            <a:ext cx="10515600" cy="940181"/>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000"/>
              <a:buFont typeface="Corbel"/>
              <a:buNone/>
              <a:defRPr b="1" sz="4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7"/>
          <p:cNvSpPr txBox="1"/>
          <p:nvPr>
            <p:ph idx="1" type="body"/>
          </p:nvPr>
        </p:nvSpPr>
        <p:spPr>
          <a:xfrm>
            <a:off x="2139388" y="1154832"/>
            <a:ext cx="7900525" cy="76446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800"/>
              <a:buNone/>
              <a:defRPr sz="1800" cap="none">
                <a:solidFill>
                  <a:schemeClr val="lt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pic>
        <p:nvPicPr>
          <p:cNvPr id="72" name="Google Shape;72;p7"/>
          <p:cNvPicPr preferRelativeResize="0"/>
          <p:nvPr/>
        </p:nvPicPr>
        <p:blipFill rotWithShape="1">
          <a:blip r:embed="rId2">
            <a:alphaModFix/>
          </a:blip>
          <a:srcRect b="0" l="0" r="0" t="0"/>
          <a:stretch/>
        </p:blipFill>
        <p:spPr>
          <a:xfrm>
            <a:off x="469638" y="6260507"/>
            <a:ext cx="1075427" cy="414929"/>
          </a:xfrm>
          <a:prstGeom prst="rect">
            <a:avLst/>
          </a:prstGeom>
          <a:noFill/>
          <a:ln>
            <a:noFill/>
          </a:ln>
        </p:spPr>
      </p:pic>
      <p:sp>
        <p:nvSpPr>
          <p:cNvPr id="73" name="Google Shape;73;p7"/>
          <p:cNvSpPr/>
          <p:nvPr/>
        </p:nvSpPr>
        <p:spPr>
          <a:xfrm>
            <a:off x="11371669" y="6409397"/>
            <a:ext cx="280051" cy="28005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 name="Google Shape;74;p7"/>
          <p:cNvSpPr txBox="1"/>
          <p:nvPr>
            <p:ph idx="12" type="sldNum"/>
          </p:nvPr>
        </p:nvSpPr>
        <p:spPr>
          <a:xfrm>
            <a:off x="11363696" y="6455739"/>
            <a:ext cx="294460" cy="187367"/>
          </a:xfrm>
          <a:prstGeom prst="rect">
            <a:avLst/>
          </a:prstGeom>
          <a:noFill/>
          <a:ln>
            <a:noFill/>
          </a:ln>
        </p:spPr>
        <p:txBody>
          <a:bodyPr anchorCtr="0" anchor="ctr" bIns="0" lIns="0" spcFirstLastPara="1" rIns="0" wrap="square" tIns="0">
            <a:noAutofit/>
          </a:bodyPr>
          <a:lstStyle>
            <a:lvl1pPr indent="0" lvl="0" marL="0" algn="ctr">
              <a:spcBef>
                <a:spcPts val="0"/>
              </a:spcBef>
              <a:buNone/>
              <a:defRPr sz="900">
                <a:solidFill>
                  <a:srgbClr val="2C567A"/>
                </a:solidFill>
                <a:latin typeface="Calibri"/>
                <a:ea typeface="Calibri"/>
                <a:cs typeface="Calibri"/>
                <a:sym typeface="Calibri"/>
              </a:defRPr>
            </a:lvl1pPr>
            <a:lvl2pPr indent="0" lvl="1" marL="0" algn="ctr">
              <a:spcBef>
                <a:spcPts val="0"/>
              </a:spcBef>
              <a:buNone/>
              <a:defRPr sz="900">
                <a:solidFill>
                  <a:srgbClr val="2C567A"/>
                </a:solidFill>
                <a:latin typeface="Calibri"/>
                <a:ea typeface="Calibri"/>
                <a:cs typeface="Calibri"/>
                <a:sym typeface="Calibri"/>
              </a:defRPr>
            </a:lvl2pPr>
            <a:lvl3pPr indent="0" lvl="2" marL="0" algn="ctr">
              <a:spcBef>
                <a:spcPts val="0"/>
              </a:spcBef>
              <a:buNone/>
              <a:defRPr sz="900">
                <a:solidFill>
                  <a:srgbClr val="2C567A"/>
                </a:solidFill>
                <a:latin typeface="Calibri"/>
                <a:ea typeface="Calibri"/>
                <a:cs typeface="Calibri"/>
                <a:sym typeface="Calibri"/>
              </a:defRPr>
            </a:lvl3pPr>
            <a:lvl4pPr indent="0" lvl="3" marL="0" algn="ctr">
              <a:spcBef>
                <a:spcPts val="0"/>
              </a:spcBef>
              <a:buNone/>
              <a:defRPr sz="900">
                <a:solidFill>
                  <a:srgbClr val="2C567A"/>
                </a:solidFill>
                <a:latin typeface="Calibri"/>
                <a:ea typeface="Calibri"/>
                <a:cs typeface="Calibri"/>
                <a:sym typeface="Calibri"/>
              </a:defRPr>
            </a:lvl4pPr>
            <a:lvl5pPr indent="0" lvl="4" marL="0" algn="ctr">
              <a:spcBef>
                <a:spcPts val="0"/>
              </a:spcBef>
              <a:buNone/>
              <a:defRPr sz="900">
                <a:solidFill>
                  <a:srgbClr val="2C567A"/>
                </a:solidFill>
                <a:latin typeface="Calibri"/>
                <a:ea typeface="Calibri"/>
                <a:cs typeface="Calibri"/>
                <a:sym typeface="Calibri"/>
              </a:defRPr>
            </a:lvl5pPr>
            <a:lvl6pPr indent="0" lvl="5" marL="0" algn="ctr">
              <a:spcBef>
                <a:spcPts val="0"/>
              </a:spcBef>
              <a:buNone/>
              <a:defRPr sz="900">
                <a:solidFill>
                  <a:srgbClr val="2C567A"/>
                </a:solidFill>
                <a:latin typeface="Calibri"/>
                <a:ea typeface="Calibri"/>
                <a:cs typeface="Calibri"/>
                <a:sym typeface="Calibri"/>
              </a:defRPr>
            </a:lvl6pPr>
            <a:lvl7pPr indent="0" lvl="6" marL="0" algn="ctr">
              <a:spcBef>
                <a:spcPts val="0"/>
              </a:spcBef>
              <a:buNone/>
              <a:defRPr sz="900">
                <a:solidFill>
                  <a:srgbClr val="2C567A"/>
                </a:solidFill>
                <a:latin typeface="Calibri"/>
                <a:ea typeface="Calibri"/>
                <a:cs typeface="Calibri"/>
                <a:sym typeface="Calibri"/>
              </a:defRPr>
            </a:lvl7pPr>
            <a:lvl8pPr indent="0" lvl="7" marL="0" algn="ctr">
              <a:spcBef>
                <a:spcPts val="0"/>
              </a:spcBef>
              <a:buNone/>
              <a:defRPr sz="900">
                <a:solidFill>
                  <a:srgbClr val="2C567A"/>
                </a:solidFill>
                <a:latin typeface="Calibri"/>
                <a:ea typeface="Calibri"/>
                <a:cs typeface="Calibri"/>
                <a:sym typeface="Calibri"/>
              </a:defRPr>
            </a:lvl8pPr>
            <a:lvl9pPr indent="0" lvl="8" marL="0" algn="ctr">
              <a:spcBef>
                <a:spcPts val="0"/>
              </a:spcBef>
              <a:buNone/>
              <a:defRPr sz="900">
                <a:solidFill>
                  <a:srgbClr val="2C567A"/>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75" name="Google Shape;75;p7"/>
          <p:cNvSpPr/>
          <p:nvPr>
            <p:ph idx="2" type="pic"/>
          </p:nvPr>
        </p:nvSpPr>
        <p:spPr>
          <a:xfrm>
            <a:off x="2993041" y="2270376"/>
            <a:ext cx="6206400" cy="4587625"/>
          </a:xfrm>
          <a:prstGeom prst="rect">
            <a:avLst/>
          </a:prstGeom>
          <a:solidFill>
            <a:schemeClr val="lt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03">
  <p:cSld name="Title and Content 03">
    <p:spTree>
      <p:nvGrpSpPr>
        <p:cNvPr id="76" name="Shape 76"/>
        <p:cNvGrpSpPr/>
        <p:nvPr/>
      </p:nvGrpSpPr>
      <p:grpSpPr>
        <a:xfrm>
          <a:off x="0" y="0"/>
          <a:ext cx="0" cy="0"/>
          <a:chOff x="0" y="0"/>
          <a:chExt cx="0" cy="0"/>
        </a:xfrm>
      </p:grpSpPr>
      <p:sp>
        <p:nvSpPr>
          <p:cNvPr id="77" name="Google Shape;77;p8"/>
          <p:cNvSpPr/>
          <p:nvPr/>
        </p:nvSpPr>
        <p:spPr>
          <a:xfrm>
            <a:off x="8308181" y="1630018"/>
            <a:ext cx="3883819" cy="4373217"/>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 name="Google Shape;78;p8"/>
          <p:cNvSpPr/>
          <p:nvPr/>
        </p:nvSpPr>
        <p:spPr>
          <a:xfrm>
            <a:off x="9833702" y="1823757"/>
            <a:ext cx="832104" cy="832104"/>
          </a:xfrm>
          <a:prstGeom prst="ellipse">
            <a:avLst/>
          </a:prstGeom>
          <a:solidFill>
            <a:schemeClr val="accent3"/>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 name="Google Shape;79;p8"/>
          <p:cNvSpPr/>
          <p:nvPr>
            <p:ph idx="2" type="pic"/>
          </p:nvPr>
        </p:nvSpPr>
        <p:spPr>
          <a:xfrm>
            <a:off x="9998318" y="1988373"/>
            <a:ext cx="502873" cy="502873"/>
          </a:xfrm>
          <a:prstGeom prst="rect">
            <a:avLst/>
          </a:prstGeom>
          <a:noFill/>
          <a:ln>
            <a:noFill/>
          </a:ln>
        </p:spPr>
        <p:txBody>
          <a:bodyPr anchorCtr="0" anchor="ctr" bIns="45700" lIns="0" spcFirstLastPara="1" rIns="0" wrap="square" tIns="45700">
            <a:noAutofit/>
          </a:bodyPr>
          <a:lstStyle>
            <a:lvl1pPr lvl="0" marR="0" rtl="0" algn="ctr">
              <a:lnSpc>
                <a:spcPct val="90000"/>
              </a:lnSpc>
              <a:spcBef>
                <a:spcPts val="10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0" name="Google Shape;80;p8"/>
          <p:cNvSpPr/>
          <p:nvPr/>
        </p:nvSpPr>
        <p:spPr>
          <a:xfrm>
            <a:off x="0" y="1630018"/>
            <a:ext cx="3883819" cy="4373217"/>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 name="Google Shape;81;p8"/>
          <p:cNvSpPr/>
          <p:nvPr/>
        </p:nvSpPr>
        <p:spPr>
          <a:xfrm>
            <a:off x="1526011" y="1823757"/>
            <a:ext cx="832104" cy="832104"/>
          </a:xfrm>
          <a:prstGeom prst="ellipse">
            <a:avLst/>
          </a:prstGeom>
          <a:solidFill>
            <a:schemeClr val="accen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 name="Google Shape;82;p8"/>
          <p:cNvSpPr txBox="1"/>
          <p:nvPr>
            <p:ph type="title"/>
          </p:nvPr>
        </p:nvSpPr>
        <p:spPr>
          <a:xfrm>
            <a:off x="515938" y="246621"/>
            <a:ext cx="11150600" cy="920336"/>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Corbel"/>
              <a:buNone/>
              <a:defRPr b="1"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8"/>
          <p:cNvSpPr txBox="1"/>
          <p:nvPr>
            <p:ph idx="1" type="body"/>
          </p:nvPr>
        </p:nvSpPr>
        <p:spPr>
          <a:xfrm>
            <a:off x="219126" y="3207024"/>
            <a:ext cx="3445566" cy="2504663"/>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chemeClr val="dk1"/>
              </a:buClr>
              <a:buSzPts val="1600"/>
              <a:buNone/>
              <a:defRPr sz="1600"/>
            </a:lvl1pPr>
            <a:lvl2pPr indent="-228600" lvl="1" marL="914400" algn="ctr">
              <a:lnSpc>
                <a:spcPct val="90000"/>
              </a:lnSpc>
              <a:spcBef>
                <a:spcPts val="500"/>
              </a:spcBef>
              <a:spcAft>
                <a:spcPts val="0"/>
              </a:spcAft>
              <a:buClr>
                <a:schemeClr val="dk1"/>
              </a:buClr>
              <a:buSzPts val="2000"/>
              <a:buNone/>
              <a:defRPr sz="2000"/>
            </a:lvl2pPr>
            <a:lvl3pPr indent="-228600" lvl="2" marL="1371600" algn="ctr">
              <a:lnSpc>
                <a:spcPct val="90000"/>
              </a:lnSpc>
              <a:spcBef>
                <a:spcPts val="500"/>
              </a:spcBef>
              <a:spcAft>
                <a:spcPts val="0"/>
              </a:spcAft>
              <a:buClr>
                <a:schemeClr val="dk1"/>
              </a:buClr>
              <a:buSzPts val="1800"/>
              <a:buNone/>
              <a:defRPr sz="1800"/>
            </a:lvl3pPr>
            <a:lvl4pPr indent="-228600" lvl="3" marL="1828800" algn="ctr">
              <a:lnSpc>
                <a:spcPct val="90000"/>
              </a:lnSpc>
              <a:spcBef>
                <a:spcPts val="500"/>
              </a:spcBef>
              <a:spcAft>
                <a:spcPts val="0"/>
              </a:spcAft>
              <a:buClr>
                <a:schemeClr val="dk1"/>
              </a:buClr>
              <a:buSzPts val="1600"/>
              <a:buNone/>
              <a:defRPr sz="1600"/>
            </a:lvl4pPr>
            <a:lvl5pPr indent="-228600" lvl="4" marL="2286000" algn="ctr">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8"/>
          <p:cNvSpPr/>
          <p:nvPr/>
        </p:nvSpPr>
        <p:spPr>
          <a:xfrm rot="10800000">
            <a:off x="515938" y="-16721"/>
            <a:ext cx="1258618" cy="1105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85" name="Google Shape;85;p8"/>
          <p:cNvPicPr preferRelativeResize="0"/>
          <p:nvPr/>
        </p:nvPicPr>
        <p:blipFill rotWithShape="1">
          <a:blip r:embed="rId2">
            <a:alphaModFix/>
          </a:blip>
          <a:srcRect b="0" l="0" r="0" t="0"/>
          <a:stretch/>
        </p:blipFill>
        <p:spPr>
          <a:xfrm>
            <a:off x="472046" y="6261436"/>
            <a:ext cx="1073019" cy="414000"/>
          </a:xfrm>
          <a:prstGeom prst="rect">
            <a:avLst/>
          </a:prstGeom>
          <a:noFill/>
          <a:ln>
            <a:noFill/>
          </a:ln>
        </p:spPr>
      </p:pic>
      <p:sp>
        <p:nvSpPr>
          <p:cNvPr id="86" name="Google Shape;86;p8"/>
          <p:cNvSpPr/>
          <p:nvPr/>
        </p:nvSpPr>
        <p:spPr>
          <a:xfrm>
            <a:off x="11371669" y="6409397"/>
            <a:ext cx="280051" cy="280051"/>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 name="Google Shape;87;p8"/>
          <p:cNvSpPr txBox="1"/>
          <p:nvPr>
            <p:ph idx="12" type="sldNum"/>
          </p:nvPr>
        </p:nvSpPr>
        <p:spPr>
          <a:xfrm>
            <a:off x="11363696" y="6455739"/>
            <a:ext cx="294460" cy="187367"/>
          </a:xfrm>
          <a:prstGeom prst="rect">
            <a:avLst/>
          </a:prstGeom>
          <a:noFill/>
          <a:ln>
            <a:noFill/>
          </a:ln>
        </p:spPr>
        <p:txBody>
          <a:bodyPr anchorCtr="0" anchor="ctr" bIns="0" lIns="0" spcFirstLastPara="1" rIns="0" wrap="square" tIns="0">
            <a:noAutofit/>
          </a:bodyPr>
          <a:lstStyle>
            <a:lvl1pPr indent="0" lvl="0" marL="0" algn="ctr">
              <a:spcBef>
                <a:spcPts val="0"/>
              </a:spcBef>
              <a:buNone/>
              <a:defRPr sz="900">
                <a:solidFill>
                  <a:schemeClr val="lt1"/>
                </a:solidFill>
                <a:latin typeface="Calibri"/>
                <a:ea typeface="Calibri"/>
                <a:cs typeface="Calibri"/>
                <a:sym typeface="Calibri"/>
              </a:defRPr>
            </a:lvl1pPr>
            <a:lvl2pPr indent="0" lvl="1" marL="0" algn="ctr">
              <a:spcBef>
                <a:spcPts val="0"/>
              </a:spcBef>
              <a:buNone/>
              <a:defRPr sz="900">
                <a:solidFill>
                  <a:schemeClr val="lt1"/>
                </a:solidFill>
                <a:latin typeface="Calibri"/>
                <a:ea typeface="Calibri"/>
                <a:cs typeface="Calibri"/>
                <a:sym typeface="Calibri"/>
              </a:defRPr>
            </a:lvl2pPr>
            <a:lvl3pPr indent="0" lvl="2" marL="0" algn="ctr">
              <a:spcBef>
                <a:spcPts val="0"/>
              </a:spcBef>
              <a:buNone/>
              <a:defRPr sz="900">
                <a:solidFill>
                  <a:schemeClr val="lt1"/>
                </a:solidFill>
                <a:latin typeface="Calibri"/>
                <a:ea typeface="Calibri"/>
                <a:cs typeface="Calibri"/>
                <a:sym typeface="Calibri"/>
              </a:defRPr>
            </a:lvl3pPr>
            <a:lvl4pPr indent="0" lvl="3" marL="0" algn="ctr">
              <a:spcBef>
                <a:spcPts val="0"/>
              </a:spcBef>
              <a:buNone/>
              <a:defRPr sz="900">
                <a:solidFill>
                  <a:schemeClr val="lt1"/>
                </a:solidFill>
                <a:latin typeface="Calibri"/>
                <a:ea typeface="Calibri"/>
                <a:cs typeface="Calibri"/>
                <a:sym typeface="Calibri"/>
              </a:defRPr>
            </a:lvl4pPr>
            <a:lvl5pPr indent="0" lvl="4" marL="0" algn="ctr">
              <a:spcBef>
                <a:spcPts val="0"/>
              </a:spcBef>
              <a:buNone/>
              <a:defRPr sz="900">
                <a:solidFill>
                  <a:schemeClr val="lt1"/>
                </a:solidFill>
                <a:latin typeface="Calibri"/>
                <a:ea typeface="Calibri"/>
                <a:cs typeface="Calibri"/>
                <a:sym typeface="Calibri"/>
              </a:defRPr>
            </a:lvl5pPr>
            <a:lvl6pPr indent="0" lvl="5" marL="0" algn="ctr">
              <a:spcBef>
                <a:spcPts val="0"/>
              </a:spcBef>
              <a:buNone/>
              <a:defRPr sz="900">
                <a:solidFill>
                  <a:schemeClr val="lt1"/>
                </a:solidFill>
                <a:latin typeface="Calibri"/>
                <a:ea typeface="Calibri"/>
                <a:cs typeface="Calibri"/>
                <a:sym typeface="Calibri"/>
              </a:defRPr>
            </a:lvl6pPr>
            <a:lvl7pPr indent="0" lvl="6" marL="0" algn="ctr">
              <a:spcBef>
                <a:spcPts val="0"/>
              </a:spcBef>
              <a:buNone/>
              <a:defRPr sz="900">
                <a:solidFill>
                  <a:schemeClr val="lt1"/>
                </a:solidFill>
                <a:latin typeface="Calibri"/>
                <a:ea typeface="Calibri"/>
                <a:cs typeface="Calibri"/>
                <a:sym typeface="Calibri"/>
              </a:defRPr>
            </a:lvl7pPr>
            <a:lvl8pPr indent="0" lvl="7" marL="0" algn="ctr">
              <a:spcBef>
                <a:spcPts val="0"/>
              </a:spcBef>
              <a:buNone/>
              <a:defRPr sz="900">
                <a:solidFill>
                  <a:schemeClr val="lt1"/>
                </a:solidFill>
                <a:latin typeface="Calibri"/>
                <a:ea typeface="Calibri"/>
                <a:cs typeface="Calibri"/>
                <a:sym typeface="Calibri"/>
              </a:defRPr>
            </a:lvl8pPr>
            <a:lvl9pPr indent="0" lvl="8" marL="0" algn="ctr">
              <a:spcBef>
                <a:spcPts val="0"/>
              </a:spcBef>
              <a:buNone/>
              <a:defRPr sz="900">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88" name="Google Shape;88;p8"/>
          <p:cNvSpPr/>
          <p:nvPr>
            <p:ph idx="3" type="pic"/>
          </p:nvPr>
        </p:nvSpPr>
        <p:spPr>
          <a:xfrm>
            <a:off x="3883819" y="1630018"/>
            <a:ext cx="4424362" cy="4373217"/>
          </a:xfrm>
          <a:prstGeom prst="rect">
            <a:avLst/>
          </a:prstGeom>
          <a:solidFill>
            <a:srgbClr val="D0CECE"/>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9" name="Google Shape;89;p8"/>
          <p:cNvSpPr txBox="1"/>
          <p:nvPr>
            <p:ph idx="4" type="body"/>
          </p:nvPr>
        </p:nvSpPr>
        <p:spPr>
          <a:xfrm>
            <a:off x="8527490" y="3207024"/>
            <a:ext cx="3445200" cy="2504663"/>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1000"/>
              </a:spcBef>
              <a:spcAft>
                <a:spcPts val="0"/>
              </a:spcAft>
              <a:buClr>
                <a:schemeClr val="dk1"/>
              </a:buClr>
              <a:buSzPts val="1600"/>
              <a:buNone/>
              <a:defRPr sz="1600"/>
            </a:lvl1pPr>
            <a:lvl2pPr indent="-228600" lvl="1" marL="914400" algn="ctr">
              <a:lnSpc>
                <a:spcPct val="90000"/>
              </a:lnSpc>
              <a:spcBef>
                <a:spcPts val="500"/>
              </a:spcBef>
              <a:spcAft>
                <a:spcPts val="0"/>
              </a:spcAft>
              <a:buClr>
                <a:schemeClr val="dk1"/>
              </a:buClr>
              <a:buSzPts val="2000"/>
              <a:buNone/>
              <a:defRPr sz="2000"/>
            </a:lvl2pPr>
            <a:lvl3pPr indent="-228600" lvl="2" marL="1371600" algn="ctr">
              <a:lnSpc>
                <a:spcPct val="90000"/>
              </a:lnSpc>
              <a:spcBef>
                <a:spcPts val="500"/>
              </a:spcBef>
              <a:spcAft>
                <a:spcPts val="0"/>
              </a:spcAft>
              <a:buClr>
                <a:schemeClr val="dk1"/>
              </a:buClr>
              <a:buSzPts val="1800"/>
              <a:buNone/>
              <a:defRPr sz="1800"/>
            </a:lvl3pPr>
            <a:lvl4pPr indent="-228600" lvl="3" marL="1828800" algn="ctr">
              <a:lnSpc>
                <a:spcPct val="90000"/>
              </a:lnSpc>
              <a:spcBef>
                <a:spcPts val="500"/>
              </a:spcBef>
              <a:spcAft>
                <a:spcPts val="0"/>
              </a:spcAft>
              <a:buClr>
                <a:schemeClr val="dk1"/>
              </a:buClr>
              <a:buSzPts val="1600"/>
              <a:buNone/>
              <a:defRPr sz="1600"/>
            </a:lvl4pPr>
            <a:lvl5pPr indent="-228600" lvl="4" marL="2286000" algn="ctr">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8"/>
          <p:cNvSpPr txBox="1"/>
          <p:nvPr>
            <p:ph idx="5" type="body"/>
          </p:nvPr>
        </p:nvSpPr>
        <p:spPr>
          <a:xfrm>
            <a:off x="219126" y="2711636"/>
            <a:ext cx="3445566" cy="49538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1800"/>
              <a:buNone/>
              <a:defRPr b="1" sz="1800" cap="none">
                <a:latin typeface="Corbel"/>
                <a:ea typeface="Corbel"/>
                <a:cs typeface="Corbel"/>
                <a:sym typeface="Corbel"/>
              </a:defRPr>
            </a:lvl1pPr>
            <a:lvl2pPr indent="-228600" lvl="1" marL="914400" algn="ctr">
              <a:lnSpc>
                <a:spcPct val="90000"/>
              </a:lnSpc>
              <a:spcBef>
                <a:spcPts val="500"/>
              </a:spcBef>
              <a:spcAft>
                <a:spcPts val="0"/>
              </a:spcAft>
              <a:buClr>
                <a:schemeClr val="dk1"/>
              </a:buClr>
              <a:buSzPts val="2000"/>
              <a:buNone/>
              <a:defRPr sz="2000"/>
            </a:lvl2pPr>
            <a:lvl3pPr indent="-228600" lvl="2" marL="1371600" algn="ctr">
              <a:lnSpc>
                <a:spcPct val="90000"/>
              </a:lnSpc>
              <a:spcBef>
                <a:spcPts val="500"/>
              </a:spcBef>
              <a:spcAft>
                <a:spcPts val="0"/>
              </a:spcAft>
              <a:buClr>
                <a:schemeClr val="dk1"/>
              </a:buClr>
              <a:buSzPts val="1800"/>
              <a:buNone/>
              <a:defRPr sz="1800"/>
            </a:lvl3pPr>
            <a:lvl4pPr indent="-228600" lvl="3" marL="1828800" algn="ctr">
              <a:lnSpc>
                <a:spcPct val="90000"/>
              </a:lnSpc>
              <a:spcBef>
                <a:spcPts val="500"/>
              </a:spcBef>
              <a:spcAft>
                <a:spcPts val="0"/>
              </a:spcAft>
              <a:buClr>
                <a:schemeClr val="dk1"/>
              </a:buClr>
              <a:buSzPts val="1600"/>
              <a:buNone/>
              <a:defRPr sz="1600"/>
            </a:lvl4pPr>
            <a:lvl5pPr indent="-228600" lvl="4" marL="2286000" algn="ctr">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8"/>
          <p:cNvSpPr txBox="1"/>
          <p:nvPr>
            <p:ph idx="6" type="body"/>
          </p:nvPr>
        </p:nvSpPr>
        <p:spPr>
          <a:xfrm>
            <a:off x="8527124" y="2711636"/>
            <a:ext cx="3445566" cy="49538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1800"/>
              <a:buNone/>
              <a:defRPr b="1" sz="1800" cap="none">
                <a:latin typeface="Corbel"/>
                <a:ea typeface="Corbel"/>
                <a:cs typeface="Corbel"/>
                <a:sym typeface="Corbel"/>
              </a:defRPr>
            </a:lvl1pPr>
            <a:lvl2pPr indent="-228600" lvl="1" marL="914400" algn="ctr">
              <a:lnSpc>
                <a:spcPct val="90000"/>
              </a:lnSpc>
              <a:spcBef>
                <a:spcPts val="500"/>
              </a:spcBef>
              <a:spcAft>
                <a:spcPts val="0"/>
              </a:spcAft>
              <a:buClr>
                <a:schemeClr val="dk1"/>
              </a:buClr>
              <a:buSzPts val="2000"/>
              <a:buNone/>
              <a:defRPr sz="2000"/>
            </a:lvl2pPr>
            <a:lvl3pPr indent="-228600" lvl="2" marL="1371600" algn="ctr">
              <a:lnSpc>
                <a:spcPct val="90000"/>
              </a:lnSpc>
              <a:spcBef>
                <a:spcPts val="500"/>
              </a:spcBef>
              <a:spcAft>
                <a:spcPts val="0"/>
              </a:spcAft>
              <a:buClr>
                <a:schemeClr val="dk1"/>
              </a:buClr>
              <a:buSzPts val="1800"/>
              <a:buNone/>
              <a:defRPr sz="1800"/>
            </a:lvl3pPr>
            <a:lvl4pPr indent="-228600" lvl="3" marL="1828800" algn="ctr">
              <a:lnSpc>
                <a:spcPct val="90000"/>
              </a:lnSpc>
              <a:spcBef>
                <a:spcPts val="500"/>
              </a:spcBef>
              <a:spcAft>
                <a:spcPts val="0"/>
              </a:spcAft>
              <a:buClr>
                <a:schemeClr val="dk1"/>
              </a:buClr>
              <a:buSzPts val="1600"/>
              <a:buNone/>
              <a:defRPr sz="1600"/>
            </a:lvl4pPr>
            <a:lvl5pPr indent="-228600" lvl="4" marL="2286000" algn="ctr">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8"/>
          <p:cNvSpPr/>
          <p:nvPr>
            <p:ph idx="7" type="pic"/>
          </p:nvPr>
        </p:nvSpPr>
        <p:spPr>
          <a:xfrm>
            <a:off x="1690627" y="1988373"/>
            <a:ext cx="502873" cy="502873"/>
          </a:xfrm>
          <a:prstGeom prst="rect">
            <a:avLst/>
          </a:prstGeom>
          <a:noFill/>
          <a:ln>
            <a:noFill/>
          </a:ln>
        </p:spPr>
        <p:txBody>
          <a:bodyPr anchorCtr="0" anchor="ctr" bIns="45700" lIns="0" spcFirstLastPara="1" rIns="0" wrap="square" tIns="45700">
            <a:noAutofit/>
          </a:bodyPr>
          <a:lstStyle>
            <a:lvl1pPr lvl="0" marR="0" rtl="0" algn="ctr">
              <a:lnSpc>
                <a:spcPct val="90000"/>
              </a:lnSpc>
              <a:spcBef>
                <a:spcPts val="10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Layout">
  <p:cSld name="Comparison Layout">
    <p:spTree>
      <p:nvGrpSpPr>
        <p:cNvPr id="93" name="Shape 93"/>
        <p:cNvGrpSpPr/>
        <p:nvPr/>
      </p:nvGrpSpPr>
      <p:grpSpPr>
        <a:xfrm>
          <a:off x="0" y="0"/>
          <a:ext cx="0" cy="0"/>
          <a:chOff x="0" y="0"/>
          <a:chExt cx="0" cy="0"/>
        </a:xfrm>
      </p:grpSpPr>
      <p:sp>
        <p:nvSpPr>
          <p:cNvPr id="94" name="Google Shape;94;p9"/>
          <p:cNvSpPr/>
          <p:nvPr/>
        </p:nvSpPr>
        <p:spPr>
          <a:xfrm>
            <a:off x="6599236" y="4707908"/>
            <a:ext cx="5592763" cy="10064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 name="Google Shape;95;p9"/>
          <p:cNvSpPr/>
          <p:nvPr/>
        </p:nvSpPr>
        <p:spPr>
          <a:xfrm>
            <a:off x="-82063" y="1648186"/>
            <a:ext cx="5709139" cy="10064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 name="Google Shape;96;p9"/>
          <p:cNvSpPr txBox="1"/>
          <p:nvPr>
            <p:ph type="title"/>
          </p:nvPr>
        </p:nvSpPr>
        <p:spPr>
          <a:xfrm>
            <a:off x="515938" y="246621"/>
            <a:ext cx="11150600" cy="920336"/>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Corbel"/>
              <a:buNone/>
              <a:defRPr b="1"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9"/>
          <p:cNvSpPr txBox="1"/>
          <p:nvPr>
            <p:ph idx="1" type="body"/>
          </p:nvPr>
        </p:nvSpPr>
        <p:spPr>
          <a:xfrm>
            <a:off x="680934" y="2863158"/>
            <a:ext cx="4074002" cy="2846648"/>
          </a:xfrm>
          <a:prstGeom prst="rect">
            <a:avLst/>
          </a:prstGeom>
          <a:noFill/>
          <a:ln>
            <a:noFill/>
          </a:ln>
        </p:spPr>
        <p:txBody>
          <a:bodyPr anchorCtr="0" anchor="t" bIns="0" lIns="0" spcFirstLastPara="1" rIns="0" wrap="square" tIns="0">
            <a:noAutofit/>
          </a:bodyPr>
          <a:lstStyle>
            <a:lvl1pPr indent="-228600" lvl="0" marL="457200" algn="r">
              <a:lnSpc>
                <a:spcPct val="90000"/>
              </a:lnSpc>
              <a:spcBef>
                <a:spcPts val="1000"/>
              </a:spcBef>
              <a:spcAft>
                <a:spcPts val="0"/>
              </a:spcAft>
              <a:buClr>
                <a:schemeClr val="dk1"/>
              </a:buClr>
              <a:buSzPts val="1600"/>
              <a:buNone/>
              <a:defRPr sz="1600"/>
            </a:lvl1pPr>
            <a:lvl2pPr indent="-228600" lvl="1" marL="914400" algn="ctr">
              <a:lnSpc>
                <a:spcPct val="90000"/>
              </a:lnSpc>
              <a:spcBef>
                <a:spcPts val="500"/>
              </a:spcBef>
              <a:spcAft>
                <a:spcPts val="0"/>
              </a:spcAft>
              <a:buClr>
                <a:schemeClr val="dk1"/>
              </a:buClr>
              <a:buSzPts val="2000"/>
              <a:buNone/>
              <a:defRPr sz="2000"/>
            </a:lvl2pPr>
            <a:lvl3pPr indent="-228600" lvl="2" marL="1371600" algn="ctr">
              <a:lnSpc>
                <a:spcPct val="90000"/>
              </a:lnSpc>
              <a:spcBef>
                <a:spcPts val="500"/>
              </a:spcBef>
              <a:spcAft>
                <a:spcPts val="0"/>
              </a:spcAft>
              <a:buClr>
                <a:schemeClr val="dk1"/>
              </a:buClr>
              <a:buSzPts val="1800"/>
              <a:buNone/>
              <a:defRPr sz="1800"/>
            </a:lvl3pPr>
            <a:lvl4pPr indent="-228600" lvl="3" marL="1828800" algn="ctr">
              <a:lnSpc>
                <a:spcPct val="90000"/>
              </a:lnSpc>
              <a:spcBef>
                <a:spcPts val="500"/>
              </a:spcBef>
              <a:spcAft>
                <a:spcPts val="0"/>
              </a:spcAft>
              <a:buClr>
                <a:schemeClr val="dk1"/>
              </a:buClr>
              <a:buSzPts val="1600"/>
              <a:buNone/>
              <a:defRPr sz="1600"/>
            </a:lvl4pPr>
            <a:lvl5pPr indent="-228600" lvl="4" marL="2286000" algn="ctr">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9"/>
          <p:cNvSpPr/>
          <p:nvPr/>
        </p:nvSpPr>
        <p:spPr>
          <a:xfrm rot="10800000">
            <a:off x="515938" y="-16721"/>
            <a:ext cx="1258618" cy="1105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pic>
        <p:nvPicPr>
          <p:cNvPr id="99" name="Google Shape;99;p9"/>
          <p:cNvPicPr preferRelativeResize="0"/>
          <p:nvPr/>
        </p:nvPicPr>
        <p:blipFill rotWithShape="1">
          <a:blip r:embed="rId2">
            <a:alphaModFix/>
          </a:blip>
          <a:srcRect b="0" l="0" r="0" t="0"/>
          <a:stretch/>
        </p:blipFill>
        <p:spPr>
          <a:xfrm>
            <a:off x="472046" y="6261436"/>
            <a:ext cx="1073019" cy="414000"/>
          </a:xfrm>
          <a:prstGeom prst="rect">
            <a:avLst/>
          </a:prstGeom>
          <a:noFill/>
          <a:ln>
            <a:noFill/>
          </a:ln>
        </p:spPr>
      </p:pic>
      <p:sp>
        <p:nvSpPr>
          <p:cNvPr id="100" name="Google Shape;100;p9"/>
          <p:cNvSpPr/>
          <p:nvPr/>
        </p:nvSpPr>
        <p:spPr>
          <a:xfrm>
            <a:off x="11371669" y="6409397"/>
            <a:ext cx="280051" cy="280051"/>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9"/>
          <p:cNvSpPr txBox="1"/>
          <p:nvPr>
            <p:ph idx="12" type="sldNum"/>
          </p:nvPr>
        </p:nvSpPr>
        <p:spPr>
          <a:xfrm>
            <a:off x="11363696" y="6455739"/>
            <a:ext cx="294460" cy="187367"/>
          </a:xfrm>
          <a:prstGeom prst="rect">
            <a:avLst/>
          </a:prstGeom>
          <a:noFill/>
          <a:ln>
            <a:noFill/>
          </a:ln>
        </p:spPr>
        <p:txBody>
          <a:bodyPr anchorCtr="0" anchor="ctr" bIns="0" lIns="0" spcFirstLastPara="1" rIns="0" wrap="square" tIns="0">
            <a:noAutofit/>
          </a:bodyPr>
          <a:lstStyle>
            <a:lvl1pPr indent="0" lvl="0" marL="0" algn="ctr">
              <a:spcBef>
                <a:spcPts val="0"/>
              </a:spcBef>
              <a:buNone/>
              <a:defRPr sz="900">
                <a:solidFill>
                  <a:schemeClr val="lt1"/>
                </a:solidFill>
                <a:latin typeface="Calibri"/>
                <a:ea typeface="Calibri"/>
                <a:cs typeface="Calibri"/>
                <a:sym typeface="Calibri"/>
              </a:defRPr>
            </a:lvl1pPr>
            <a:lvl2pPr indent="0" lvl="1" marL="0" algn="ctr">
              <a:spcBef>
                <a:spcPts val="0"/>
              </a:spcBef>
              <a:buNone/>
              <a:defRPr sz="900">
                <a:solidFill>
                  <a:schemeClr val="lt1"/>
                </a:solidFill>
                <a:latin typeface="Calibri"/>
                <a:ea typeface="Calibri"/>
                <a:cs typeface="Calibri"/>
                <a:sym typeface="Calibri"/>
              </a:defRPr>
            </a:lvl2pPr>
            <a:lvl3pPr indent="0" lvl="2" marL="0" algn="ctr">
              <a:spcBef>
                <a:spcPts val="0"/>
              </a:spcBef>
              <a:buNone/>
              <a:defRPr sz="900">
                <a:solidFill>
                  <a:schemeClr val="lt1"/>
                </a:solidFill>
                <a:latin typeface="Calibri"/>
                <a:ea typeface="Calibri"/>
                <a:cs typeface="Calibri"/>
                <a:sym typeface="Calibri"/>
              </a:defRPr>
            </a:lvl3pPr>
            <a:lvl4pPr indent="0" lvl="3" marL="0" algn="ctr">
              <a:spcBef>
                <a:spcPts val="0"/>
              </a:spcBef>
              <a:buNone/>
              <a:defRPr sz="900">
                <a:solidFill>
                  <a:schemeClr val="lt1"/>
                </a:solidFill>
                <a:latin typeface="Calibri"/>
                <a:ea typeface="Calibri"/>
                <a:cs typeface="Calibri"/>
                <a:sym typeface="Calibri"/>
              </a:defRPr>
            </a:lvl4pPr>
            <a:lvl5pPr indent="0" lvl="4" marL="0" algn="ctr">
              <a:spcBef>
                <a:spcPts val="0"/>
              </a:spcBef>
              <a:buNone/>
              <a:defRPr sz="900">
                <a:solidFill>
                  <a:schemeClr val="lt1"/>
                </a:solidFill>
                <a:latin typeface="Calibri"/>
                <a:ea typeface="Calibri"/>
                <a:cs typeface="Calibri"/>
                <a:sym typeface="Calibri"/>
              </a:defRPr>
            </a:lvl5pPr>
            <a:lvl6pPr indent="0" lvl="5" marL="0" algn="ctr">
              <a:spcBef>
                <a:spcPts val="0"/>
              </a:spcBef>
              <a:buNone/>
              <a:defRPr sz="900">
                <a:solidFill>
                  <a:schemeClr val="lt1"/>
                </a:solidFill>
                <a:latin typeface="Calibri"/>
                <a:ea typeface="Calibri"/>
                <a:cs typeface="Calibri"/>
                <a:sym typeface="Calibri"/>
              </a:defRPr>
            </a:lvl6pPr>
            <a:lvl7pPr indent="0" lvl="6" marL="0" algn="ctr">
              <a:spcBef>
                <a:spcPts val="0"/>
              </a:spcBef>
              <a:buNone/>
              <a:defRPr sz="900">
                <a:solidFill>
                  <a:schemeClr val="lt1"/>
                </a:solidFill>
                <a:latin typeface="Calibri"/>
                <a:ea typeface="Calibri"/>
                <a:cs typeface="Calibri"/>
                <a:sym typeface="Calibri"/>
              </a:defRPr>
            </a:lvl7pPr>
            <a:lvl8pPr indent="0" lvl="7" marL="0" algn="ctr">
              <a:spcBef>
                <a:spcPts val="0"/>
              </a:spcBef>
              <a:buNone/>
              <a:defRPr sz="900">
                <a:solidFill>
                  <a:schemeClr val="lt1"/>
                </a:solidFill>
                <a:latin typeface="Calibri"/>
                <a:ea typeface="Calibri"/>
                <a:cs typeface="Calibri"/>
                <a:sym typeface="Calibri"/>
              </a:defRPr>
            </a:lvl8pPr>
            <a:lvl9pPr indent="0" lvl="8" marL="0" algn="ctr">
              <a:spcBef>
                <a:spcPts val="0"/>
              </a:spcBef>
              <a:buNone/>
              <a:defRPr sz="900">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02" name="Google Shape;102;p9"/>
          <p:cNvSpPr txBox="1"/>
          <p:nvPr>
            <p:ph idx="2" type="body"/>
          </p:nvPr>
        </p:nvSpPr>
        <p:spPr>
          <a:xfrm>
            <a:off x="1309370" y="1903728"/>
            <a:ext cx="3445566" cy="495389"/>
          </a:xfrm>
          <a:prstGeom prst="rect">
            <a:avLst/>
          </a:prstGeom>
          <a:noFill/>
          <a:ln>
            <a:noFill/>
          </a:ln>
        </p:spPr>
        <p:txBody>
          <a:bodyPr anchorCtr="0" anchor="ctr" bIns="0" lIns="0" spcFirstLastPara="1" rIns="0" wrap="square" tIns="0">
            <a:noAutofit/>
          </a:bodyPr>
          <a:lstStyle>
            <a:lvl1pPr indent="-228600" lvl="0" marL="457200" algn="r">
              <a:lnSpc>
                <a:spcPct val="90000"/>
              </a:lnSpc>
              <a:spcBef>
                <a:spcPts val="1000"/>
              </a:spcBef>
              <a:spcAft>
                <a:spcPts val="0"/>
              </a:spcAft>
              <a:buClr>
                <a:schemeClr val="accent1"/>
              </a:buClr>
              <a:buSzPts val="1800"/>
              <a:buNone/>
              <a:defRPr b="1" sz="1800" cap="none">
                <a:solidFill>
                  <a:schemeClr val="accent1"/>
                </a:solidFill>
                <a:latin typeface="Corbel"/>
                <a:ea typeface="Corbel"/>
                <a:cs typeface="Corbel"/>
                <a:sym typeface="Corbel"/>
              </a:defRPr>
            </a:lvl1pPr>
            <a:lvl2pPr indent="-228600" lvl="1" marL="914400" algn="ctr">
              <a:lnSpc>
                <a:spcPct val="90000"/>
              </a:lnSpc>
              <a:spcBef>
                <a:spcPts val="500"/>
              </a:spcBef>
              <a:spcAft>
                <a:spcPts val="0"/>
              </a:spcAft>
              <a:buClr>
                <a:schemeClr val="dk1"/>
              </a:buClr>
              <a:buSzPts val="2000"/>
              <a:buNone/>
              <a:defRPr sz="2000"/>
            </a:lvl2pPr>
            <a:lvl3pPr indent="-228600" lvl="2" marL="1371600" algn="ctr">
              <a:lnSpc>
                <a:spcPct val="90000"/>
              </a:lnSpc>
              <a:spcBef>
                <a:spcPts val="500"/>
              </a:spcBef>
              <a:spcAft>
                <a:spcPts val="0"/>
              </a:spcAft>
              <a:buClr>
                <a:schemeClr val="dk1"/>
              </a:buClr>
              <a:buSzPts val="1800"/>
              <a:buNone/>
              <a:defRPr sz="1800"/>
            </a:lvl3pPr>
            <a:lvl4pPr indent="-228600" lvl="3" marL="1828800" algn="ctr">
              <a:lnSpc>
                <a:spcPct val="90000"/>
              </a:lnSpc>
              <a:spcBef>
                <a:spcPts val="500"/>
              </a:spcBef>
              <a:spcAft>
                <a:spcPts val="0"/>
              </a:spcAft>
              <a:buClr>
                <a:schemeClr val="dk1"/>
              </a:buClr>
              <a:buSzPts val="1600"/>
              <a:buNone/>
              <a:defRPr sz="1600"/>
            </a:lvl4pPr>
            <a:lvl5pPr indent="-228600" lvl="4" marL="2286000" algn="ctr">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9"/>
          <p:cNvSpPr txBox="1"/>
          <p:nvPr>
            <p:ph idx="3" type="body"/>
          </p:nvPr>
        </p:nvSpPr>
        <p:spPr>
          <a:xfrm>
            <a:off x="7327918" y="1648186"/>
            <a:ext cx="4074002" cy="2834508"/>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ctr">
              <a:lnSpc>
                <a:spcPct val="90000"/>
              </a:lnSpc>
              <a:spcBef>
                <a:spcPts val="500"/>
              </a:spcBef>
              <a:spcAft>
                <a:spcPts val="0"/>
              </a:spcAft>
              <a:buClr>
                <a:schemeClr val="dk1"/>
              </a:buClr>
              <a:buSzPts val="2000"/>
              <a:buNone/>
              <a:defRPr sz="2000"/>
            </a:lvl2pPr>
            <a:lvl3pPr indent="-228600" lvl="2" marL="1371600" algn="ctr">
              <a:lnSpc>
                <a:spcPct val="90000"/>
              </a:lnSpc>
              <a:spcBef>
                <a:spcPts val="500"/>
              </a:spcBef>
              <a:spcAft>
                <a:spcPts val="0"/>
              </a:spcAft>
              <a:buClr>
                <a:schemeClr val="dk1"/>
              </a:buClr>
              <a:buSzPts val="1800"/>
              <a:buNone/>
              <a:defRPr sz="1800"/>
            </a:lvl3pPr>
            <a:lvl4pPr indent="-228600" lvl="3" marL="1828800" algn="ctr">
              <a:lnSpc>
                <a:spcPct val="90000"/>
              </a:lnSpc>
              <a:spcBef>
                <a:spcPts val="500"/>
              </a:spcBef>
              <a:spcAft>
                <a:spcPts val="0"/>
              </a:spcAft>
              <a:buClr>
                <a:schemeClr val="dk1"/>
              </a:buClr>
              <a:buSzPts val="1600"/>
              <a:buNone/>
              <a:defRPr sz="1600"/>
            </a:lvl4pPr>
            <a:lvl5pPr indent="-228600" lvl="4" marL="2286000" algn="ctr">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9"/>
          <p:cNvSpPr txBox="1"/>
          <p:nvPr>
            <p:ph idx="4" type="body"/>
          </p:nvPr>
        </p:nvSpPr>
        <p:spPr>
          <a:xfrm>
            <a:off x="7475709" y="4963450"/>
            <a:ext cx="3445566" cy="495389"/>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3"/>
              </a:buClr>
              <a:buSzPts val="1800"/>
              <a:buNone/>
              <a:defRPr b="1" sz="1800" cap="none">
                <a:solidFill>
                  <a:schemeClr val="accent3"/>
                </a:solidFill>
                <a:latin typeface="Corbel"/>
                <a:ea typeface="Corbel"/>
                <a:cs typeface="Corbel"/>
                <a:sym typeface="Corbel"/>
              </a:defRPr>
            </a:lvl1pPr>
            <a:lvl2pPr indent="-228600" lvl="1" marL="914400" algn="ctr">
              <a:lnSpc>
                <a:spcPct val="90000"/>
              </a:lnSpc>
              <a:spcBef>
                <a:spcPts val="500"/>
              </a:spcBef>
              <a:spcAft>
                <a:spcPts val="0"/>
              </a:spcAft>
              <a:buClr>
                <a:schemeClr val="dk1"/>
              </a:buClr>
              <a:buSzPts val="2000"/>
              <a:buNone/>
              <a:defRPr sz="2000"/>
            </a:lvl2pPr>
            <a:lvl3pPr indent="-228600" lvl="2" marL="1371600" algn="ctr">
              <a:lnSpc>
                <a:spcPct val="90000"/>
              </a:lnSpc>
              <a:spcBef>
                <a:spcPts val="500"/>
              </a:spcBef>
              <a:spcAft>
                <a:spcPts val="0"/>
              </a:spcAft>
              <a:buClr>
                <a:schemeClr val="dk1"/>
              </a:buClr>
              <a:buSzPts val="1800"/>
              <a:buNone/>
              <a:defRPr sz="1800"/>
            </a:lvl3pPr>
            <a:lvl4pPr indent="-228600" lvl="3" marL="1828800" algn="ctr">
              <a:lnSpc>
                <a:spcPct val="90000"/>
              </a:lnSpc>
              <a:spcBef>
                <a:spcPts val="500"/>
              </a:spcBef>
              <a:spcAft>
                <a:spcPts val="0"/>
              </a:spcAft>
              <a:buClr>
                <a:schemeClr val="dk1"/>
              </a:buClr>
              <a:buSzPts val="1600"/>
              <a:buNone/>
              <a:defRPr sz="1600"/>
            </a:lvl4pPr>
            <a:lvl5pPr indent="-228600" lvl="4" marL="2286000" algn="ctr">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9"/>
          <p:cNvSpPr/>
          <p:nvPr/>
        </p:nvSpPr>
        <p:spPr>
          <a:xfrm>
            <a:off x="5084763" y="1652762"/>
            <a:ext cx="1001899" cy="1001899"/>
          </a:xfrm>
          <a:prstGeom prst="ellipse">
            <a:avLst/>
          </a:prstGeom>
          <a:solidFill>
            <a:schemeClr val="accen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9"/>
          <p:cNvSpPr/>
          <p:nvPr>
            <p:ph idx="5" type="pic"/>
          </p:nvPr>
        </p:nvSpPr>
        <p:spPr>
          <a:xfrm>
            <a:off x="5282969" y="1850968"/>
            <a:ext cx="605487" cy="605487"/>
          </a:xfrm>
          <a:prstGeom prst="rect">
            <a:avLst/>
          </a:prstGeom>
          <a:noFill/>
          <a:ln>
            <a:noFill/>
          </a:ln>
        </p:spPr>
        <p:txBody>
          <a:bodyPr anchorCtr="0" anchor="ctr" bIns="45700" lIns="0" spcFirstLastPara="1" rIns="0" wrap="square" tIns="45700">
            <a:noAutofit/>
          </a:bodyPr>
          <a:lstStyle>
            <a:lvl1pPr lvl="0" marR="0" rtl="0" algn="ctr">
              <a:lnSpc>
                <a:spcPct val="90000"/>
              </a:lnSpc>
              <a:spcBef>
                <a:spcPts val="10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7" name="Google Shape;107;p9"/>
          <p:cNvSpPr/>
          <p:nvPr/>
        </p:nvSpPr>
        <p:spPr>
          <a:xfrm>
            <a:off x="6100576" y="4707907"/>
            <a:ext cx="1001899" cy="1001899"/>
          </a:xfrm>
          <a:prstGeom prst="ellipse">
            <a:avLst/>
          </a:prstGeom>
          <a:solidFill>
            <a:schemeClr val="accent3"/>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9"/>
          <p:cNvSpPr/>
          <p:nvPr>
            <p:ph idx="6" type="pic"/>
          </p:nvPr>
        </p:nvSpPr>
        <p:spPr>
          <a:xfrm>
            <a:off x="6298782" y="4906113"/>
            <a:ext cx="605487" cy="605487"/>
          </a:xfrm>
          <a:prstGeom prst="rect">
            <a:avLst/>
          </a:prstGeom>
          <a:noFill/>
          <a:ln>
            <a:noFill/>
          </a:ln>
        </p:spPr>
        <p:txBody>
          <a:bodyPr anchorCtr="0" anchor="ctr" bIns="45700" lIns="0" spcFirstLastPara="1" rIns="0" wrap="square" tIns="45700">
            <a:noAutofit/>
          </a:bodyPr>
          <a:lstStyle>
            <a:lvl1pPr lvl="0" marR="0" rtl="0" algn="ctr">
              <a:lnSpc>
                <a:spcPct val="90000"/>
              </a:lnSpc>
              <a:spcBef>
                <a:spcPts val="10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9" name="Shape 109"/>
        <p:cNvGrpSpPr/>
        <p:nvPr/>
      </p:nvGrpSpPr>
      <p:grpSpPr>
        <a:xfrm>
          <a:off x="0" y="0"/>
          <a:ext cx="0" cy="0"/>
          <a:chOff x="0" y="0"/>
          <a:chExt cx="0" cy="0"/>
        </a:xfrm>
      </p:grpSpPr>
      <p:grpSp>
        <p:nvGrpSpPr>
          <p:cNvPr id="110" name="Google Shape;110;p10"/>
          <p:cNvGrpSpPr/>
          <p:nvPr/>
        </p:nvGrpSpPr>
        <p:grpSpPr>
          <a:xfrm rot="-2149226">
            <a:off x="7430044" y="-1843127"/>
            <a:ext cx="4436224" cy="5482435"/>
            <a:chOff x="11114088" y="2241550"/>
            <a:chExt cx="1905000" cy="2354263"/>
          </a:xfrm>
        </p:grpSpPr>
        <p:sp>
          <p:nvSpPr>
            <p:cNvPr id="111" name="Google Shape;111;p10"/>
            <p:cNvSpPr/>
            <p:nvPr/>
          </p:nvSpPr>
          <p:spPr>
            <a:xfrm>
              <a:off x="11114088" y="2241550"/>
              <a:ext cx="1905000" cy="2354263"/>
            </a:xfrm>
            <a:custGeom>
              <a:rect b="b" l="l" r="r" t="t"/>
              <a:pathLst>
                <a:path extrusionOk="0" h="553" w="447">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10"/>
            <p:cNvSpPr/>
            <p:nvPr/>
          </p:nvSpPr>
          <p:spPr>
            <a:xfrm>
              <a:off x="11412538" y="2590800"/>
              <a:ext cx="835025" cy="1673225"/>
            </a:xfrm>
            <a:custGeom>
              <a:rect b="b" l="l" r="r" t="t"/>
              <a:pathLst>
                <a:path extrusionOk="0" h="393" w="196">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10"/>
            <p:cNvSpPr/>
            <p:nvPr/>
          </p:nvSpPr>
          <p:spPr>
            <a:xfrm>
              <a:off x="11728451" y="3071813"/>
              <a:ext cx="306388" cy="719138"/>
            </a:xfrm>
            <a:custGeom>
              <a:rect b="b" l="l" r="r" t="t"/>
              <a:pathLst>
                <a:path extrusionOk="0" h="169" w="72">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4" name="Google Shape;114;p10"/>
          <p:cNvSpPr txBox="1"/>
          <p:nvPr>
            <p:ph type="title"/>
          </p:nvPr>
        </p:nvSpPr>
        <p:spPr>
          <a:xfrm>
            <a:off x="515938" y="246621"/>
            <a:ext cx="11150600" cy="920336"/>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Corbel"/>
              <a:buNone/>
              <a:defRPr b="1"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10"/>
          <p:cNvSpPr/>
          <p:nvPr/>
        </p:nvSpPr>
        <p:spPr>
          <a:xfrm rot="10800000">
            <a:off x="515938" y="-16721"/>
            <a:ext cx="1258618" cy="1105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6" name="Google Shape;116;p10"/>
          <p:cNvPicPr preferRelativeResize="0"/>
          <p:nvPr/>
        </p:nvPicPr>
        <p:blipFill rotWithShape="1">
          <a:blip r:embed="rId2">
            <a:alphaModFix/>
          </a:blip>
          <a:srcRect b="0" l="0" r="0" t="0"/>
          <a:stretch/>
        </p:blipFill>
        <p:spPr>
          <a:xfrm>
            <a:off x="472046" y="6261436"/>
            <a:ext cx="1073019" cy="414000"/>
          </a:xfrm>
          <a:prstGeom prst="rect">
            <a:avLst/>
          </a:prstGeom>
          <a:noFill/>
          <a:ln>
            <a:noFill/>
          </a:ln>
        </p:spPr>
      </p:pic>
      <p:sp>
        <p:nvSpPr>
          <p:cNvPr id="117" name="Google Shape;117;p10"/>
          <p:cNvSpPr/>
          <p:nvPr/>
        </p:nvSpPr>
        <p:spPr>
          <a:xfrm>
            <a:off x="11371669" y="6409397"/>
            <a:ext cx="280051" cy="280051"/>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10"/>
          <p:cNvSpPr txBox="1"/>
          <p:nvPr>
            <p:ph idx="12" type="sldNum"/>
          </p:nvPr>
        </p:nvSpPr>
        <p:spPr>
          <a:xfrm>
            <a:off x="11363696" y="6455739"/>
            <a:ext cx="294460" cy="187367"/>
          </a:xfrm>
          <a:prstGeom prst="rect">
            <a:avLst/>
          </a:prstGeom>
          <a:noFill/>
          <a:ln>
            <a:noFill/>
          </a:ln>
        </p:spPr>
        <p:txBody>
          <a:bodyPr anchorCtr="0" anchor="ctr" bIns="0" lIns="0" spcFirstLastPara="1" rIns="0" wrap="square" tIns="0">
            <a:noAutofit/>
          </a:bodyPr>
          <a:lstStyle>
            <a:lvl1pPr indent="0" lvl="0" marL="0" algn="ctr">
              <a:spcBef>
                <a:spcPts val="0"/>
              </a:spcBef>
              <a:buNone/>
              <a:defRPr sz="900">
                <a:solidFill>
                  <a:schemeClr val="lt1"/>
                </a:solidFill>
                <a:latin typeface="Calibri"/>
                <a:ea typeface="Calibri"/>
                <a:cs typeface="Calibri"/>
                <a:sym typeface="Calibri"/>
              </a:defRPr>
            </a:lvl1pPr>
            <a:lvl2pPr indent="0" lvl="1" marL="0" algn="ctr">
              <a:spcBef>
                <a:spcPts val="0"/>
              </a:spcBef>
              <a:buNone/>
              <a:defRPr sz="900">
                <a:solidFill>
                  <a:schemeClr val="lt1"/>
                </a:solidFill>
                <a:latin typeface="Calibri"/>
                <a:ea typeface="Calibri"/>
                <a:cs typeface="Calibri"/>
                <a:sym typeface="Calibri"/>
              </a:defRPr>
            </a:lvl2pPr>
            <a:lvl3pPr indent="0" lvl="2" marL="0" algn="ctr">
              <a:spcBef>
                <a:spcPts val="0"/>
              </a:spcBef>
              <a:buNone/>
              <a:defRPr sz="900">
                <a:solidFill>
                  <a:schemeClr val="lt1"/>
                </a:solidFill>
                <a:latin typeface="Calibri"/>
                <a:ea typeface="Calibri"/>
                <a:cs typeface="Calibri"/>
                <a:sym typeface="Calibri"/>
              </a:defRPr>
            </a:lvl3pPr>
            <a:lvl4pPr indent="0" lvl="3" marL="0" algn="ctr">
              <a:spcBef>
                <a:spcPts val="0"/>
              </a:spcBef>
              <a:buNone/>
              <a:defRPr sz="900">
                <a:solidFill>
                  <a:schemeClr val="lt1"/>
                </a:solidFill>
                <a:latin typeface="Calibri"/>
                <a:ea typeface="Calibri"/>
                <a:cs typeface="Calibri"/>
                <a:sym typeface="Calibri"/>
              </a:defRPr>
            </a:lvl4pPr>
            <a:lvl5pPr indent="0" lvl="4" marL="0" algn="ctr">
              <a:spcBef>
                <a:spcPts val="0"/>
              </a:spcBef>
              <a:buNone/>
              <a:defRPr sz="900">
                <a:solidFill>
                  <a:schemeClr val="lt1"/>
                </a:solidFill>
                <a:latin typeface="Calibri"/>
                <a:ea typeface="Calibri"/>
                <a:cs typeface="Calibri"/>
                <a:sym typeface="Calibri"/>
              </a:defRPr>
            </a:lvl5pPr>
            <a:lvl6pPr indent="0" lvl="5" marL="0" algn="ctr">
              <a:spcBef>
                <a:spcPts val="0"/>
              </a:spcBef>
              <a:buNone/>
              <a:defRPr sz="900">
                <a:solidFill>
                  <a:schemeClr val="lt1"/>
                </a:solidFill>
                <a:latin typeface="Calibri"/>
                <a:ea typeface="Calibri"/>
                <a:cs typeface="Calibri"/>
                <a:sym typeface="Calibri"/>
              </a:defRPr>
            </a:lvl6pPr>
            <a:lvl7pPr indent="0" lvl="6" marL="0" algn="ctr">
              <a:spcBef>
                <a:spcPts val="0"/>
              </a:spcBef>
              <a:buNone/>
              <a:defRPr sz="900">
                <a:solidFill>
                  <a:schemeClr val="lt1"/>
                </a:solidFill>
                <a:latin typeface="Calibri"/>
                <a:ea typeface="Calibri"/>
                <a:cs typeface="Calibri"/>
                <a:sym typeface="Calibri"/>
              </a:defRPr>
            </a:lvl7pPr>
            <a:lvl8pPr indent="0" lvl="7" marL="0" algn="ctr">
              <a:spcBef>
                <a:spcPts val="0"/>
              </a:spcBef>
              <a:buNone/>
              <a:defRPr sz="900">
                <a:solidFill>
                  <a:schemeClr val="lt1"/>
                </a:solidFill>
                <a:latin typeface="Calibri"/>
                <a:ea typeface="Calibri"/>
                <a:cs typeface="Calibri"/>
                <a:sym typeface="Calibri"/>
              </a:defRPr>
            </a:lvl8pPr>
            <a:lvl9pPr indent="0" lvl="8" marL="0" algn="ctr">
              <a:spcBef>
                <a:spcPts val="0"/>
              </a:spcBef>
              <a:buNone/>
              <a:defRPr sz="900">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orbel"/>
              <a:buNone/>
              <a:defRPr b="0" i="0" sz="4400" u="none" cap="none" strike="noStrik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325">
          <p15:clr>
            <a:srgbClr val="F26B43"/>
          </p15:clr>
        </p15:guide>
        <p15:guide id="4" pos="734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www.contoso.com/" TargetMode="External"/><Relationship Id="rId4" Type="http://schemas.openxmlformats.org/officeDocument/2006/relationships/image" Target="../media/image7.png"/><Relationship Id="rId5" Type="http://schemas.openxmlformats.org/officeDocument/2006/relationships/image" Target="../media/image16.png"/><Relationship Id="rId6"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0"/>
          <p:cNvSpPr txBox="1"/>
          <p:nvPr>
            <p:ph type="ctrTitle"/>
          </p:nvPr>
        </p:nvSpPr>
        <p:spPr>
          <a:xfrm>
            <a:off x="6192600" y="2745050"/>
            <a:ext cx="5999400" cy="684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0000"/>
              </a:buClr>
              <a:buSzPts val="1800"/>
              <a:buFont typeface="Arial"/>
              <a:buNone/>
            </a:pPr>
            <a:r>
              <a:rPr lang="en-US" sz="3250">
                <a:solidFill>
                  <a:schemeClr val="dk1"/>
                </a:solidFill>
                <a:highlight>
                  <a:srgbClr val="F1F0F0"/>
                </a:highlight>
                <a:latin typeface="Helvetica Neue"/>
                <a:ea typeface="Helvetica Neue"/>
                <a:cs typeface="Helvetica Neue"/>
                <a:sym typeface="Helvetica Neue"/>
              </a:rPr>
              <a:t>모임에 대한 발표</a:t>
            </a:r>
            <a:endParaRPr sz="3900">
              <a:latin typeface="Arial"/>
              <a:ea typeface="Arial"/>
              <a:cs typeface="Arial"/>
              <a:sym typeface="Arial"/>
            </a:endParaRPr>
          </a:p>
        </p:txBody>
      </p:sp>
      <p:sp>
        <p:nvSpPr>
          <p:cNvPr id="247" name="Google Shape;247;p20"/>
          <p:cNvSpPr txBox="1"/>
          <p:nvPr>
            <p:ph idx="1" type="subTitle"/>
          </p:nvPr>
        </p:nvSpPr>
        <p:spPr>
          <a:xfrm>
            <a:off x="6343650" y="4279971"/>
            <a:ext cx="5143500" cy="80849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0000"/>
              </a:buClr>
              <a:buSzPts val="1600"/>
              <a:buNone/>
            </a:pPr>
            <a:r>
              <a:rPr b="0" i="0" lang="en-US" sz="1600">
                <a:solidFill>
                  <a:srgbClr val="000000"/>
                </a:solidFill>
                <a:latin typeface="Helvetica Neue"/>
                <a:ea typeface="Helvetica Neue"/>
                <a:cs typeface="Helvetica Neue"/>
                <a:sym typeface="Helvetica Neue"/>
              </a:rPr>
              <a:t>이름:응엔 티 후엔</a:t>
            </a:r>
            <a:endParaRPr b="0" i="0" sz="1600">
              <a:solidFill>
                <a:srgbClr val="000000"/>
              </a:solidFill>
              <a:latin typeface="Helvetica Neue"/>
              <a:ea typeface="Helvetica Neue"/>
              <a:cs typeface="Helvetica Neue"/>
              <a:sym typeface="Helvetica Neue"/>
            </a:endParaRPr>
          </a:p>
          <a:p>
            <a:pPr indent="0" lvl="0" marL="0" rtl="0" algn="l">
              <a:lnSpc>
                <a:spcPct val="90000"/>
              </a:lnSpc>
              <a:spcBef>
                <a:spcPts val="1000"/>
              </a:spcBef>
              <a:spcAft>
                <a:spcPts val="0"/>
              </a:spcAft>
              <a:buClr>
                <a:schemeClr val="dk1"/>
              </a:buClr>
              <a:buSzPts val="1600"/>
              <a:buNone/>
            </a:pPr>
            <a:r>
              <a:t/>
            </a:r>
            <a:endParaRPr sz="1600"/>
          </a:p>
        </p:txBody>
      </p:sp>
      <p:pic>
        <p:nvPicPr>
          <p:cNvPr id="248" name="Google Shape;248;p20"/>
          <p:cNvPicPr preferRelativeResize="0"/>
          <p:nvPr/>
        </p:nvPicPr>
        <p:blipFill rotWithShape="1">
          <a:blip r:embed="rId3">
            <a:alphaModFix/>
          </a:blip>
          <a:srcRect b="0" l="0" r="0" t="0"/>
          <a:stretch/>
        </p:blipFill>
        <p:spPr>
          <a:xfrm>
            <a:off x="6200929" y="651933"/>
            <a:ext cx="2190750" cy="1609725"/>
          </a:xfrm>
          <a:prstGeom prst="rect">
            <a:avLst/>
          </a:prstGeom>
          <a:noFill/>
          <a:ln>
            <a:noFill/>
          </a:ln>
        </p:spPr>
      </p:pic>
      <p:pic>
        <p:nvPicPr>
          <p:cNvPr id="249" name="Google Shape;249;p20"/>
          <p:cNvPicPr preferRelativeResize="0"/>
          <p:nvPr/>
        </p:nvPicPr>
        <p:blipFill>
          <a:blip r:embed="rId4">
            <a:alphaModFix/>
          </a:blip>
          <a:stretch>
            <a:fillRect/>
          </a:stretch>
        </p:blipFill>
        <p:spPr>
          <a:xfrm>
            <a:off x="-1028700" y="1603550"/>
            <a:ext cx="7039524" cy="3681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anim calcmode="lin" valueType="num">
                                      <p:cBhvr additive="base">
                                        <p:cTn dur="500"/>
                                        <p:tgtEl>
                                          <p:spTgt spid="247">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247">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47">
                                            <p:txEl>
                                              <p:pRg end="1" st="1"/>
                                            </p:txEl>
                                          </p:spTgt>
                                        </p:tgtEl>
                                        <p:attrNameLst>
                                          <p:attrName>style.visibility</p:attrName>
                                        </p:attrNameLst>
                                      </p:cBhvr>
                                      <p:to>
                                        <p:strVal val="visible"/>
                                      </p:to>
                                    </p:set>
                                    <p:anim calcmode="lin" valueType="num">
                                      <p:cBhvr additive="base">
                                        <p:cTn dur="500"/>
                                        <p:tgtEl>
                                          <p:spTgt spid="247">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247">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1"/>
          <p:cNvSpPr txBox="1"/>
          <p:nvPr>
            <p:ph idx="1" type="body"/>
          </p:nvPr>
        </p:nvSpPr>
        <p:spPr>
          <a:xfrm>
            <a:off x="515961" y="538900"/>
            <a:ext cx="3991500" cy="4351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400"/>
              <a:buNone/>
            </a:pPr>
            <a:r>
              <a:t/>
            </a:r>
            <a:endParaRPr b="0" i="0" sz="2000">
              <a:solidFill>
                <a:srgbClr val="000000"/>
              </a:solidFill>
              <a:latin typeface="Helvetica Neue"/>
              <a:ea typeface="Helvetica Neue"/>
              <a:cs typeface="Helvetica Neue"/>
              <a:sym typeface="Helvetica Neue"/>
            </a:endParaRPr>
          </a:p>
          <a:p>
            <a:pPr indent="0" lvl="0" marL="0" rtl="0" algn="l">
              <a:lnSpc>
                <a:spcPct val="90000"/>
              </a:lnSpc>
              <a:spcBef>
                <a:spcPts val="1000"/>
              </a:spcBef>
              <a:spcAft>
                <a:spcPts val="0"/>
              </a:spcAft>
              <a:buClr>
                <a:schemeClr val="dk1"/>
              </a:buClr>
              <a:buSzPts val="1400"/>
              <a:buNone/>
            </a:pPr>
            <a:r>
              <a:t/>
            </a:r>
            <a:endParaRPr sz="2000">
              <a:solidFill>
                <a:srgbClr val="000000"/>
              </a:solidFill>
              <a:latin typeface="Helvetica Neue"/>
              <a:ea typeface="Helvetica Neue"/>
              <a:cs typeface="Helvetica Neue"/>
              <a:sym typeface="Helvetica Neue"/>
            </a:endParaRPr>
          </a:p>
          <a:p>
            <a:pPr indent="0" lvl="0" marL="0" rtl="0" algn="l">
              <a:lnSpc>
                <a:spcPct val="90000"/>
              </a:lnSpc>
              <a:spcBef>
                <a:spcPts val="1000"/>
              </a:spcBef>
              <a:spcAft>
                <a:spcPts val="0"/>
              </a:spcAft>
              <a:buClr>
                <a:srgbClr val="000000"/>
              </a:buClr>
              <a:buSzPts val="1400"/>
              <a:buNone/>
            </a:pPr>
            <a:r>
              <a:rPr lang="en-US" sz="1750">
                <a:highlight>
                  <a:srgbClr val="F1F0F0"/>
                </a:highlight>
                <a:latin typeface="Helvetica Neue"/>
                <a:ea typeface="Helvetica Neue"/>
                <a:cs typeface="Helvetica Neue"/>
                <a:sym typeface="Helvetica Neue"/>
              </a:rPr>
              <a:t>저는 고향에서 다양한 모임에 참여해 봤습니다.집들이,생일파티,돌찬지,동창회 같은 모임입니다.</a:t>
            </a:r>
            <a:endParaRPr/>
          </a:p>
        </p:txBody>
      </p:sp>
      <p:sp>
        <p:nvSpPr>
          <p:cNvPr id="256" name="Google Shape;256;p21"/>
          <p:cNvSpPr txBox="1"/>
          <p:nvPr>
            <p:ph idx="12" type="sldNum"/>
          </p:nvPr>
        </p:nvSpPr>
        <p:spPr>
          <a:xfrm>
            <a:off x="11363696" y="6455739"/>
            <a:ext cx="294460" cy="187367"/>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257" name="Google Shape;257;p21"/>
          <p:cNvPicPr preferRelativeResize="0"/>
          <p:nvPr/>
        </p:nvPicPr>
        <p:blipFill rotWithShape="1">
          <a:blip r:embed="rId3">
            <a:alphaModFix/>
          </a:blip>
          <a:srcRect b="0" l="0" r="0" t="0"/>
          <a:stretch/>
        </p:blipFill>
        <p:spPr>
          <a:xfrm>
            <a:off x="222293" y="5160104"/>
            <a:ext cx="2762250" cy="1628775"/>
          </a:xfrm>
          <a:prstGeom prst="rect">
            <a:avLst/>
          </a:prstGeom>
          <a:noFill/>
          <a:ln>
            <a:noFill/>
          </a:ln>
        </p:spPr>
      </p:pic>
      <p:pic>
        <p:nvPicPr>
          <p:cNvPr id="258" name="Google Shape;258;p21"/>
          <p:cNvPicPr preferRelativeResize="0"/>
          <p:nvPr/>
        </p:nvPicPr>
        <p:blipFill>
          <a:blip r:embed="rId4">
            <a:alphaModFix/>
          </a:blip>
          <a:stretch>
            <a:fillRect/>
          </a:stretch>
        </p:blipFill>
        <p:spPr>
          <a:xfrm>
            <a:off x="4984250" y="937950"/>
            <a:ext cx="7207750" cy="3674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2"/>
          <p:cNvSpPr txBox="1"/>
          <p:nvPr>
            <p:ph idx="1" type="body"/>
          </p:nvPr>
        </p:nvSpPr>
        <p:spPr>
          <a:xfrm>
            <a:off x="515960" y="1695350"/>
            <a:ext cx="4151100" cy="31005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1000"/>
              </a:spcBef>
              <a:spcAft>
                <a:spcPts val="0"/>
              </a:spcAft>
              <a:buClr>
                <a:srgbClr val="000000"/>
              </a:buClr>
              <a:buSzPts val="1400"/>
              <a:buNone/>
            </a:pPr>
            <a:r>
              <a:rPr lang="en-US" sz="1550">
                <a:highlight>
                  <a:srgbClr val="F1F0F0"/>
                </a:highlight>
                <a:latin typeface="Helvetica Neue"/>
                <a:ea typeface="Helvetica Neue"/>
                <a:cs typeface="Helvetica Neue"/>
                <a:sym typeface="Helvetica Neue"/>
              </a:rPr>
              <a:t>모임에 초대받을 때는 가져가면 그모임은 어느 모임이 면가져가는선물도따릅니다.보통 돈,과일,케이크는 흔한 선물입니다.</a:t>
            </a:r>
            <a:endParaRPr sz="2200"/>
          </a:p>
        </p:txBody>
      </p:sp>
      <p:sp>
        <p:nvSpPr>
          <p:cNvPr id="265" name="Google Shape;265;p22"/>
          <p:cNvSpPr txBox="1"/>
          <p:nvPr>
            <p:ph idx="12" type="sldNum"/>
          </p:nvPr>
        </p:nvSpPr>
        <p:spPr>
          <a:xfrm>
            <a:off x="11363696" y="6455739"/>
            <a:ext cx="294460" cy="187367"/>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266" name="Google Shape;266;p22"/>
          <p:cNvPicPr preferRelativeResize="0"/>
          <p:nvPr/>
        </p:nvPicPr>
        <p:blipFill rotWithShape="1">
          <a:blip r:embed="rId3">
            <a:alphaModFix/>
          </a:blip>
          <a:srcRect b="0" l="0" r="0" t="0"/>
          <a:stretch/>
        </p:blipFill>
        <p:spPr>
          <a:xfrm>
            <a:off x="335692" y="5982167"/>
            <a:ext cx="2590800" cy="752475"/>
          </a:xfrm>
          <a:prstGeom prst="rect">
            <a:avLst/>
          </a:prstGeom>
          <a:noFill/>
          <a:ln>
            <a:noFill/>
          </a:ln>
        </p:spPr>
      </p:pic>
      <p:pic>
        <p:nvPicPr>
          <p:cNvPr id="267" name="Google Shape;267;p22"/>
          <p:cNvPicPr preferRelativeResize="0"/>
          <p:nvPr/>
        </p:nvPicPr>
        <p:blipFill>
          <a:blip r:embed="rId4">
            <a:alphaModFix/>
          </a:blip>
          <a:stretch>
            <a:fillRect/>
          </a:stretch>
        </p:blipFill>
        <p:spPr>
          <a:xfrm>
            <a:off x="4971850" y="605124"/>
            <a:ext cx="7220149" cy="5280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3"/>
          <p:cNvSpPr txBox="1"/>
          <p:nvPr>
            <p:ph idx="1" type="body"/>
          </p:nvPr>
        </p:nvSpPr>
        <p:spPr>
          <a:xfrm>
            <a:off x="538960" y="1825625"/>
            <a:ext cx="4151027" cy="3100602"/>
          </a:xfrm>
          <a:prstGeom prst="rect">
            <a:avLst/>
          </a:prstGeom>
          <a:noFill/>
          <a:ln>
            <a:noFill/>
          </a:ln>
        </p:spPr>
        <p:txBody>
          <a:bodyPr anchorCtr="0" anchor="t" bIns="0" lIns="0" spcFirstLastPara="1" rIns="0" wrap="square" tIns="0">
            <a:noAutofit/>
          </a:bodyPr>
          <a:lstStyle/>
          <a:p>
            <a:pPr indent="0" lvl="0" marL="0" rtl="0" algn="l">
              <a:lnSpc>
                <a:spcPct val="90000"/>
              </a:lnSpc>
              <a:spcBef>
                <a:spcPts val="1000"/>
              </a:spcBef>
              <a:spcAft>
                <a:spcPts val="0"/>
              </a:spcAft>
              <a:buClr>
                <a:srgbClr val="000000"/>
              </a:buClr>
              <a:buSzPts val="1100"/>
              <a:buNone/>
            </a:pPr>
            <a:r>
              <a:rPr lang="en-US" sz="1150">
                <a:highlight>
                  <a:srgbClr val="F1F0F0"/>
                </a:highlight>
                <a:latin typeface="Helvetica Neue"/>
                <a:ea typeface="Helvetica Neue"/>
                <a:cs typeface="Helvetica Neue"/>
                <a:sym typeface="Helvetica Neue"/>
              </a:rPr>
              <a:t>여러분 참여했던 모임 이나 행사 중에서 특별이 기억남는 것이 있습니까?저는 모임에 참여해봤으니까 좋이 기억도 있고 나쁜 기억도 있고 웃기는 기억도 많습니다.제가 머리에 특별이 기억 남는 것은 참여했던 동창회 에서 만났던 남친을 만나고 친구들이 저한테 많이 놀렸습니다.한명아니고 두명 같은 시간 중에나시 만났습니다.</a:t>
            </a:r>
            <a:endParaRPr sz="1800"/>
          </a:p>
        </p:txBody>
      </p:sp>
      <p:sp>
        <p:nvSpPr>
          <p:cNvPr id="274" name="Google Shape;274;p23"/>
          <p:cNvSpPr txBox="1"/>
          <p:nvPr>
            <p:ph idx="12" type="sldNum"/>
          </p:nvPr>
        </p:nvSpPr>
        <p:spPr>
          <a:xfrm>
            <a:off x="11363696" y="6455739"/>
            <a:ext cx="294460" cy="187367"/>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275" name="Google Shape;275;p23"/>
          <p:cNvPicPr preferRelativeResize="0"/>
          <p:nvPr/>
        </p:nvPicPr>
        <p:blipFill rotWithShape="1">
          <a:blip r:embed="rId3">
            <a:alphaModFix/>
          </a:blip>
          <a:srcRect b="0" l="0" r="0" t="0"/>
          <a:stretch/>
        </p:blipFill>
        <p:spPr>
          <a:xfrm>
            <a:off x="335692" y="5982167"/>
            <a:ext cx="2590800" cy="752475"/>
          </a:xfrm>
          <a:prstGeom prst="rect">
            <a:avLst/>
          </a:prstGeom>
          <a:noFill/>
          <a:ln>
            <a:noFill/>
          </a:ln>
        </p:spPr>
      </p:pic>
      <p:pic>
        <p:nvPicPr>
          <p:cNvPr id="276" name="Google Shape;276;p23"/>
          <p:cNvPicPr preferRelativeResize="0"/>
          <p:nvPr/>
        </p:nvPicPr>
        <p:blipFill>
          <a:blip r:embed="rId4">
            <a:alphaModFix/>
          </a:blip>
          <a:stretch>
            <a:fillRect/>
          </a:stretch>
        </p:blipFill>
        <p:spPr>
          <a:xfrm>
            <a:off x="4994775" y="978274"/>
            <a:ext cx="7197225" cy="4872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4"/>
          <p:cNvSpPr txBox="1"/>
          <p:nvPr>
            <p:ph idx="1" type="body"/>
          </p:nvPr>
        </p:nvSpPr>
        <p:spPr>
          <a:xfrm>
            <a:off x="538960" y="1825625"/>
            <a:ext cx="3884759" cy="3100602"/>
          </a:xfrm>
          <a:prstGeom prst="rect">
            <a:avLst/>
          </a:prstGeom>
          <a:noFill/>
          <a:ln>
            <a:noFill/>
          </a:ln>
        </p:spPr>
        <p:txBody>
          <a:bodyPr anchorCtr="0" anchor="t" bIns="0" lIns="0" spcFirstLastPara="1" rIns="0" wrap="square" tIns="0">
            <a:noAutofit/>
          </a:bodyPr>
          <a:lstStyle/>
          <a:p>
            <a:pPr indent="0" lvl="0" marL="0" rtl="0" algn="l">
              <a:lnSpc>
                <a:spcPct val="90000"/>
              </a:lnSpc>
              <a:spcBef>
                <a:spcPts val="1000"/>
              </a:spcBef>
              <a:spcAft>
                <a:spcPts val="0"/>
              </a:spcAft>
              <a:buClr>
                <a:srgbClr val="000000"/>
              </a:buClr>
              <a:buSzPts val="1100"/>
              <a:buNone/>
            </a:pPr>
            <a:r>
              <a:rPr lang="en-US" sz="1150">
                <a:highlight>
                  <a:srgbClr val="F1F0F0"/>
                </a:highlight>
                <a:latin typeface="Helvetica Neue"/>
                <a:ea typeface="Helvetica Neue"/>
                <a:cs typeface="Helvetica Neue"/>
                <a:sym typeface="Helvetica Neue"/>
              </a:rPr>
              <a:t>저는 모임을 만든면 친구들이 많이 참여할수있고 화려한 생일파티를 만들고싶습니다.왜냐하면 저는 저회 특별날 생일에 친구들 같이 예쁜 기억들을 만들고싶기 때문입니다.</a:t>
            </a:r>
            <a:endParaRPr sz="1800"/>
          </a:p>
        </p:txBody>
      </p:sp>
      <p:sp>
        <p:nvSpPr>
          <p:cNvPr id="283" name="Google Shape;283;p24"/>
          <p:cNvSpPr txBox="1"/>
          <p:nvPr>
            <p:ph idx="12" type="sldNum"/>
          </p:nvPr>
        </p:nvSpPr>
        <p:spPr>
          <a:xfrm>
            <a:off x="11363696" y="6455739"/>
            <a:ext cx="294460" cy="187367"/>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284" name="Google Shape;284;p24"/>
          <p:cNvPicPr preferRelativeResize="0"/>
          <p:nvPr/>
        </p:nvPicPr>
        <p:blipFill rotWithShape="1">
          <a:blip r:embed="rId3">
            <a:alphaModFix/>
          </a:blip>
          <a:srcRect b="0" l="0" r="0" t="0"/>
          <a:stretch/>
        </p:blipFill>
        <p:spPr>
          <a:xfrm>
            <a:off x="335692" y="5982167"/>
            <a:ext cx="2590800" cy="752475"/>
          </a:xfrm>
          <a:prstGeom prst="rect">
            <a:avLst/>
          </a:prstGeom>
          <a:noFill/>
          <a:ln>
            <a:noFill/>
          </a:ln>
        </p:spPr>
      </p:pic>
      <p:pic>
        <p:nvPicPr>
          <p:cNvPr id="285" name="Google Shape;285;p24"/>
          <p:cNvPicPr preferRelativeResize="0"/>
          <p:nvPr/>
        </p:nvPicPr>
        <p:blipFill>
          <a:blip r:embed="rId4">
            <a:alphaModFix/>
          </a:blip>
          <a:stretch>
            <a:fillRect/>
          </a:stretch>
        </p:blipFill>
        <p:spPr>
          <a:xfrm>
            <a:off x="4576119" y="152400"/>
            <a:ext cx="7463482" cy="597078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5"/>
          <p:cNvSpPr txBox="1"/>
          <p:nvPr>
            <p:ph type="title"/>
          </p:nvPr>
        </p:nvSpPr>
        <p:spPr>
          <a:xfrm>
            <a:off x="6469778" y="3429000"/>
            <a:ext cx="5011410" cy="65144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6000"/>
              <a:buFont typeface="Corbel"/>
              <a:buNone/>
            </a:pPr>
            <a:r>
              <a:rPr lang="en-US"/>
              <a:t>감사합니다</a:t>
            </a:r>
            <a:endParaRPr/>
          </a:p>
        </p:txBody>
      </p:sp>
      <p:sp>
        <p:nvSpPr>
          <p:cNvPr id="292" name="Google Shape;292;p25"/>
          <p:cNvSpPr txBox="1"/>
          <p:nvPr>
            <p:ph idx="1" type="subTitle"/>
          </p:nvPr>
        </p:nvSpPr>
        <p:spPr>
          <a:xfrm>
            <a:off x="7002130" y="4484691"/>
            <a:ext cx="4540440" cy="50316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US"/>
              <a:t>FLORA@CONTOSO.COM</a:t>
            </a:r>
            <a:endParaRPr/>
          </a:p>
        </p:txBody>
      </p:sp>
      <p:sp>
        <p:nvSpPr>
          <p:cNvPr id="293" name="Google Shape;293;p25"/>
          <p:cNvSpPr txBox="1"/>
          <p:nvPr>
            <p:ph idx="3" type="body"/>
          </p:nvPr>
        </p:nvSpPr>
        <p:spPr>
          <a:xfrm>
            <a:off x="7002320" y="5012635"/>
            <a:ext cx="4533900" cy="5032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US" u="sng">
                <a:solidFill>
                  <a:schemeClr val="hlink"/>
                </a:solidFill>
                <a:hlinkClick r:id="rId3"/>
              </a:rPr>
              <a:t>HTTP://WWW.CONTOSO.COM/</a:t>
            </a:r>
            <a:r>
              <a:rPr lang="en-US"/>
              <a:t> </a:t>
            </a:r>
            <a:endParaRPr/>
          </a:p>
        </p:txBody>
      </p:sp>
      <p:pic>
        <p:nvPicPr>
          <p:cNvPr id="294" name="Google Shape;294;p25"/>
          <p:cNvPicPr preferRelativeResize="0"/>
          <p:nvPr/>
        </p:nvPicPr>
        <p:blipFill rotWithShape="1">
          <a:blip r:embed="rId4">
            <a:alphaModFix/>
          </a:blip>
          <a:srcRect b="0" l="0" r="0" t="0"/>
          <a:stretch/>
        </p:blipFill>
        <p:spPr>
          <a:xfrm>
            <a:off x="6316520" y="1627187"/>
            <a:ext cx="2952750" cy="962025"/>
          </a:xfrm>
          <a:prstGeom prst="rect">
            <a:avLst/>
          </a:prstGeom>
          <a:noFill/>
          <a:ln>
            <a:noFill/>
          </a:ln>
        </p:spPr>
      </p:pic>
      <p:pic>
        <p:nvPicPr>
          <p:cNvPr id="295" name="Google Shape;295;p25"/>
          <p:cNvPicPr preferRelativeResize="0"/>
          <p:nvPr/>
        </p:nvPicPr>
        <p:blipFill rotWithShape="1">
          <a:blip r:embed="rId5">
            <a:alphaModFix/>
          </a:blip>
          <a:srcRect b="0" l="0" r="0" t="0"/>
          <a:stretch/>
        </p:blipFill>
        <p:spPr>
          <a:xfrm>
            <a:off x="6175529" y="4529711"/>
            <a:ext cx="5086350" cy="781050"/>
          </a:xfrm>
          <a:prstGeom prst="rect">
            <a:avLst/>
          </a:prstGeom>
          <a:noFill/>
          <a:ln>
            <a:noFill/>
          </a:ln>
        </p:spPr>
      </p:pic>
      <p:pic>
        <p:nvPicPr>
          <p:cNvPr id="296" name="Google Shape;296;p25"/>
          <p:cNvPicPr preferRelativeResize="0"/>
          <p:nvPr>
            <p:ph idx="2" type="pic"/>
          </p:nvPr>
        </p:nvPicPr>
        <p:blipFill rotWithShape="1">
          <a:blip r:embed="rId6">
            <a:alphaModFix/>
          </a:blip>
          <a:srcRect b="12500" l="0" r="0" t="12500"/>
          <a:stretch/>
        </p:blipFill>
        <p:spPr>
          <a:xfrm>
            <a:off x="710812" y="728545"/>
            <a:ext cx="5305661" cy="5305661"/>
          </a:xfrm>
          <a:prstGeom prst="ellipse">
            <a:avLst/>
          </a:prstGeom>
          <a:solidFill>
            <a:schemeClr val="lt2"/>
          </a:solid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20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Contoso v1">
      <a:dk1>
        <a:srgbClr val="000000"/>
      </a:dk1>
      <a:lt1>
        <a:srgbClr val="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