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e5a0be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e5a0be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2e5a0be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2e5a0be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5a0be4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5a0be4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e5a0be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e5a0be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17700" y="999750"/>
            <a:ext cx="3658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제목: 직업과 업무</a:t>
            </a:r>
            <a:endParaRPr sz="6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성명:</a:t>
            </a:r>
            <a:r>
              <a:rPr lang="en" sz="17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황미링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8839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직업</a:t>
            </a:r>
            <a:endParaRPr sz="59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제이름이 황미링입니다. 한국에 온지 10개월 됐습니다. 지금 대전대학교에서 한국어를 공부하고 있습니다. 저는 만약 한국에서 일하게 된다면 한국어 통악사가 되고 싶습니다.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00" y="671275"/>
            <a:ext cx="4281200" cy="3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</a:rPr>
              <a:t>왜?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통약사는 제가 아주 좋아하는 일이 니까 그 일을 하고 싶습니다. 통역사는 매우 가난한 직업입니다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75" y="537025"/>
            <a:ext cx="4045201" cy="39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경험</a:t>
            </a:r>
            <a:endParaRPr sz="6500"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1F0F0"/>
                </a:highlight>
                <a:latin typeface="Arial"/>
                <a:ea typeface="Arial"/>
                <a:cs typeface="Arial"/>
                <a:sym typeface="Arial"/>
              </a:rPr>
              <a:t>잘하고 싶다면 한국어를 잘 배워야 합니다. 그리고 다른 사람들의 경험에서 배우기 위해 열심히 노력해 야합니다.</a:t>
            </a:r>
            <a:endParaRPr sz="28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50" y="475025"/>
            <a:ext cx="4620750" cy="38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FF00FF"/>
                </a:solidFill>
              </a:rPr>
              <a:t>시청 해주셔서 감사합니다</a:t>
            </a:r>
            <a:endParaRPr sz="5300">
              <a:solidFill>
                <a:srgbClr val="FF00FF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825" y="2511225"/>
            <a:ext cx="2571200" cy="2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2609575"/>
            <a:ext cx="2700349" cy="2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