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8ECA-5C26-1DCD-E86B-29C6CE4FC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EACD3-CB17-95A2-B90B-CC461B86C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A625A-7B30-BD0F-4313-76D444CE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3FD-D1A3-4335-A539-225DF8B7C69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10FA8-FAF4-EE96-84DA-AC24E7D2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5830-23E3-303E-F42C-EF546ACE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34A8-761C-4668-AF66-08F69767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5C1B-9BA9-F9AE-8C5F-3F588439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87EC3-5FF4-3340-4543-23E899890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7E0EB-BAE6-4DA3-C183-546CD7F0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3FD-D1A3-4335-A539-225DF8B7C69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803CD-06DA-3099-78FD-196B586B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7EBE8-56DE-5BDB-D53E-A873FA14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34A8-761C-4668-AF66-08F69767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7759B-C3FE-FA9C-F705-26EC80B3C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5E77C-8FAA-93E3-AEE6-B80F79545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601D5-1A71-1359-DF6B-28722D54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3FD-D1A3-4335-A539-225DF8B7C69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C818C-8309-3AB4-10B1-B675ACC1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7C534-F1C0-9986-D45C-079CAD95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34A8-761C-4668-AF66-08F69767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1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4B93-ACE0-890A-FFFD-6D11A394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4CFE-87E0-D782-311E-D32004562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89D49-255F-03B0-8956-C7CF16DC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3FD-D1A3-4335-A539-225DF8B7C69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E8ED7-9873-DD1C-40BB-24B78DD1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283CE-321C-64B4-42EA-912EA6B7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34A8-761C-4668-AF66-08F69767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7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B2EB-2AC2-91D6-56D2-FC3EE29E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306F3-1636-000F-7561-EF4EFA872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FDDF9-6914-3134-8045-893D5D16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3FD-D1A3-4335-A539-225DF8B7C69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24513-E558-62F3-C2EE-E6E1D64A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FBA0-776A-3BEF-1354-ACB189E4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34A8-761C-4668-AF66-08F69767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9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6EF0-9CD6-F07F-4E14-8CF9F7EE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23ED-26A2-1B3B-2FC4-C5BEAE505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A97A1-3478-761A-34AD-B7B3142A8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685E4-7D04-58DD-4958-0A5D69F5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3FD-D1A3-4335-A539-225DF8B7C69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054E0-9573-C0D7-E675-13F6DF6F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AD8F0-3F4D-F075-580C-62556AA3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34A8-761C-4668-AF66-08F69767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6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38A7-454B-6408-B1C0-C05B4EFD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DC4F-FBDC-BD96-7425-0216E821A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DFC7F-B61A-8D72-32A1-79ECD131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1CC75-4863-D5EB-1A39-695DB2215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D2264-FA3C-D447-2518-6CFDEC547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966A3-F5C2-CA95-024A-ABAEBC1A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3FD-D1A3-4335-A539-225DF8B7C69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85EFE9-73B0-8E2F-B4E7-D33DE021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BD517-BD90-E8F8-C33F-03B239F1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34A8-761C-4668-AF66-08F69767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0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E1F4-F878-F8CA-D237-18EA2B2F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523CB-816E-E4ED-EF9A-DB76B8DB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3FD-D1A3-4335-A539-225DF8B7C69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CC26B-C75C-27E1-B1C4-A74F8E9C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848FB-FB6E-5CFB-9545-E1870D15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34A8-761C-4668-AF66-08F69767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4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B86EA-60E4-4574-74B6-7E9C9E09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3FD-D1A3-4335-A539-225DF8B7C69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4DFFB-3C33-1562-6F82-EC169408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4DB34-9996-E721-D60C-DCF8DE13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34A8-761C-4668-AF66-08F69767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5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79C6-ABBB-6E84-7D79-8F0FD11F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6DF08-1ABF-14E4-8818-C14E75AFB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EF773-06A9-00BA-2468-920EA25DB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33C8A-77E2-6F9A-7D1B-3CBC3498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3FD-D1A3-4335-A539-225DF8B7C69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90971-FE6A-55F1-8FFB-847F8162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0F7CD-256E-30A9-EC47-CCEE2259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34A8-761C-4668-AF66-08F69767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8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5ED-2FAE-1039-A703-E7C5E228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5D94D-8248-6CC3-91AB-A204121C3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1442F-5914-045C-8B00-AD54F53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49FC5-50C7-2B14-CA16-2E87100A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3FD-D1A3-4335-A539-225DF8B7C69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661E4-C0A2-3FA8-4568-00F3D477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EFB0E-7068-7EBA-7B90-FEAE91C2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34A8-761C-4668-AF66-08F69767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2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C0371-17A8-C1F5-2765-F1051614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6EA36-B634-78D5-3E8A-5D870F8BC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17FDE-85F1-C641-CDFA-A01F755DA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793FD-D1A3-4335-A539-225DF8B7C69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6ACCE-D8A9-94A2-3609-72F49DBAE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4A263-33A4-DA4B-FDB2-71A4DDB26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B34A8-761C-4668-AF66-08F69767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6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736E-72A5-C8EC-6A80-7063A002A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2.5. </a:t>
            </a:r>
            <a:r>
              <a:rPr lang="en-US" dirty="0" err="1"/>
              <a:t>Онлайн</a:t>
            </a:r>
            <a:r>
              <a:rPr lang="en-US" dirty="0"/>
              <a:t> </a:t>
            </a:r>
            <a:r>
              <a:rPr lang="en-US" dirty="0" err="1"/>
              <a:t>етикет</a:t>
            </a:r>
            <a:endParaRPr lang="en-US" dirty="0"/>
          </a:p>
        </p:txBody>
      </p:sp>
      <p:sp>
        <p:nvSpPr>
          <p:cNvPr id="4" name="Google Shape;89;p1">
            <a:extLst>
              <a:ext uri="{FF2B5EF4-FFF2-40B4-BE49-F238E27FC236}">
                <a16:creationId xmlns:a16="http://schemas.microsoft.com/office/drawing/2014/main" id="{F4360A54-39CE-0ABC-4011-4420C38034AF}"/>
              </a:ext>
            </a:extLst>
          </p:cNvPr>
          <p:cNvSpPr txBox="1">
            <a:spLocks noGrp="1"/>
          </p:cNvSpPr>
          <p:nvPr/>
        </p:nvSpPr>
        <p:spPr>
          <a:xfrm>
            <a:off x="1626636" y="407987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Етикет</a:t>
            </a:r>
            <a:r>
              <a:rPr lang="en-US" dirty="0"/>
              <a:t> в </a:t>
            </a:r>
            <a:r>
              <a:rPr lang="en-US" dirty="0" err="1"/>
              <a:t>мрежата</a:t>
            </a:r>
            <a:r>
              <a:rPr lang="en-US" dirty="0"/>
              <a:t> (</a:t>
            </a:r>
            <a:r>
              <a:rPr lang="en-US" dirty="0" err="1"/>
              <a:t>Нетикет</a:t>
            </a:r>
            <a:r>
              <a:rPr lang="en-US" dirty="0"/>
              <a:t>). </a:t>
            </a:r>
            <a:r>
              <a:rPr lang="en-US" dirty="0" err="1"/>
              <a:t>Успешната</a:t>
            </a:r>
            <a:r>
              <a:rPr lang="en-US" dirty="0"/>
              <a:t> </a:t>
            </a:r>
            <a:r>
              <a:rPr lang="en-US" dirty="0" err="1"/>
              <a:t>комуникация</a:t>
            </a:r>
            <a:r>
              <a:rPr lang="en-US" dirty="0"/>
              <a:t>.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76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CC33AFC5-311B-68CB-B868-C13ADA195C4B}"/>
              </a:ext>
            </a:extLst>
          </p:cNvPr>
          <p:cNvSpPr txBox="1">
            <a:spLocks noGrp="1"/>
          </p:cNvSpPr>
          <p:nvPr/>
        </p:nvSpPr>
        <p:spPr>
          <a:xfrm>
            <a:off x="838200" y="6525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Съществено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успешната</a:t>
            </a:r>
            <a:r>
              <a:rPr lang="en-US" dirty="0"/>
              <a:t> </a:t>
            </a:r>
            <a:r>
              <a:rPr lang="en-US" dirty="0" err="1"/>
              <a:t>бизнес</a:t>
            </a:r>
            <a:r>
              <a:rPr lang="en-US" dirty="0"/>
              <a:t> </a:t>
            </a:r>
            <a:r>
              <a:rPr lang="en-US" dirty="0" err="1"/>
              <a:t>комуникация</a:t>
            </a:r>
            <a:r>
              <a:rPr lang="en-US" dirty="0"/>
              <a:t> е </a:t>
            </a:r>
            <a:r>
              <a:rPr lang="en-US" dirty="0" err="1"/>
              <a:t>умението</a:t>
            </a:r>
            <a:r>
              <a:rPr lang="en-US" dirty="0"/>
              <a:t> </a:t>
            </a:r>
            <a:r>
              <a:rPr lang="en-US" dirty="0" err="1"/>
              <a:t>правилно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изпращат</a:t>
            </a:r>
            <a:r>
              <a:rPr lang="en-US" dirty="0"/>
              <a:t> </a:t>
            </a:r>
            <a:r>
              <a:rPr lang="en-US" dirty="0" err="1"/>
              <a:t>писма</a:t>
            </a:r>
            <a:r>
              <a:rPr lang="en-US" dirty="0"/>
              <a:t> в </a:t>
            </a:r>
            <a:r>
              <a:rPr lang="en-US" dirty="0" err="1"/>
              <a:t>Интернет</a:t>
            </a:r>
            <a:r>
              <a:rPr lang="en-US" dirty="0"/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 </a:t>
            </a:r>
            <a:r>
              <a:rPr lang="en-US" dirty="0" err="1"/>
              <a:t>Нетикетът</a:t>
            </a:r>
            <a:r>
              <a:rPr lang="en-US" dirty="0"/>
              <a:t> е </a:t>
            </a:r>
            <a:r>
              <a:rPr lang="en-US" dirty="0" err="1"/>
              <a:t>набор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правила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спазване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правилата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комуникацията</a:t>
            </a:r>
            <a:r>
              <a:rPr lang="en-US" dirty="0"/>
              <a:t> в </a:t>
            </a:r>
            <a:r>
              <a:rPr lang="en-US" dirty="0" err="1"/>
              <a:t>мрежата</a:t>
            </a:r>
            <a:r>
              <a:rPr lang="en-US" dirty="0"/>
              <a:t>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Той</a:t>
            </a:r>
            <a:r>
              <a:rPr lang="en-US" dirty="0"/>
              <a:t> </a:t>
            </a:r>
            <a:r>
              <a:rPr lang="en-US" dirty="0" err="1"/>
              <a:t>няма</a:t>
            </a:r>
            <a:r>
              <a:rPr lang="en-US" dirty="0"/>
              <a:t> </a:t>
            </a:r>
            <a:r>
              <a:rPr lang="en-US" dirty="0" err="1"/>
              <a:t>само</a:t>
            </a:r>
            <a:r>
              <a:rPr lang="en-US" dirty="0"/>
              <a:t> </a:t>
            </a:r>
            <a:r>
              <a:rPr lang="en-US" dirty="0" err="1"/>
              <a:t>тясно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изпращането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електронни</a:t>
            </a:r>
            <a:r>
              <a:rPr lang="en-US" dirty="0"/>
              <a:t> </a:t>
            </a:r>
            <a:r>
              <a:rPr lang="en-US" dirty="0" err="1"/>
              <a:t>писма</a:t>
            </a:r>
            <a:r>
              <a:rPr lang="en-US" dirty="0"/>
              <a:t> (е-mail), </a:t>
            </a:r>
            <a:r>
              <a:rPr lang="en-US" dirty="0" err="1"/>
              <a:t>но</a:t>
            </a:r>
            <a:r>
              <a:rPr lang="en-US" dirty="0"/>
              <a:t> и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осъществяването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дискусии</a:t>
            </a:r>
            <a:r>
              <a:rPr lang="en-US" dirty="0"/>
              <a:t> </a:t>
            </a:r>
            <a:r>
              <a:rPr lang="en-US" dirty="0" err="1"/>
              <a:t>във</a:t>
            </a:r>
            <a:r>
              <a:rPr lang="en-US" dirty="0"/>
              <a:t> </a:t>
            </a:r>
            <a:r>
              <a:rPr lang="en-US" dirty="0" err="1"/>
              <a:t>виртуалното</a:t>
            </a:r>
            <a:r>
              <a:rPr lang="en-US" dirty="0"/>
              <a:t> </a:t>
            </a:r>
            <a:r>
              <a:rPr lang="en-US" dirty="0" err="1"/>
              <a:t>пространство</a:t>
            </a:r>
            <a:r>
              <a:rPr lang="en-US" dirty="0"/>
              <a:t> в </a:t>
            </a:r>
            <a:r>
              <a:rPr lang="en-US" dirty="0" err="1"/>
              <a:t>различни</a:t>
            </a:r>
            <a:r>
              <a:rPr lang="en-US" dirty="0"/>
              <a:t> </a:t>
            </a:r>
            <a:r>
              <a:rPr lang="en-US" dirty="0" err="1"/>
              <a:t>форуми</a:t>
            </a:r>
            <a:r>
              <a:rPr lang="en-US" dirty="0"/>
              <a:t>. </a:t>
            </a:r>
            <a:endParaRPr dirty="0"/>
          </a:p>
        </p:txBody>
      </p:sp>
      <p:pic>
        <p:nvPicPr>
          <p:cNvPr id="5" name="Google Shape;96;p2">
            <a:extLst>
              <a:ext uri="{FF2B5EF4-FFF2-40B4-BE49-F238E27FC236}">
                <a16:creationId xmlns:a16="http://schemas.microsoft.com/office/drawing/2014/main" id="{16C76198-FFD4-503E-53CB-CED518E621F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410" b="2190"/>
          <a:stretch/>
        </p:blipFill>
        <p:spPr>
          <a:xfrm>
            <a:off x="6552590" y="3801900"/>
            <a:ext cx="3922750" cy="240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102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;p3">
            <a:extLst>
              <a:ext uri="{FF2B5EF4-FFF2-40B4-BE49-F238E27FC236}">
                <a16:creationId xmlns:a16="http://schemas.microsoft.com/office/drawing/2014/main" id="{797AC2CE-3E7A-E688-6C3F-4FF26238B8FC}"/>
              </a:ext>
            </a:extLst>
          </p:cNvPr>
          <p:cNvSpPr txBox="1">
            <a:spLocks noGrp="1"/>
          </p:cNvSpPr>
          <p:nvPr/>
        </p:nvSpPr>
        <p:spPr>
          <a:xfrm>
            <a:off x="694475" y="169451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Когато</a:t>
            </a:r>
            <a:r>
              <a:rPr lang="en-US" dirty="0"/>
              <a:t> </a:t>
            </a:r>
            <a:r>
              <a:rPr lang="en-US" dirty="0" err="1"/>
              <a:t>служителят</a:t>
            </a:r>
            <a:r>
              <a:rPr lang="en-US" dirty="0"/>
              <a:t> </a:t>
            </a:r>
            <a:r>
              <a:rPr lang="en-US" dirty="0" err="1"/>
              <a:t>показва</a:t>
            </a:r>
            <a:r>
              <a:rPr lang="en-US" dirty="0"/>
              <a:t> </a:t>
            </a:r>
            <a:r>
              <a:rPr lang="en-US" dirty="0" err="1"/>
              <a:t>професионализъм</a:t>
            </a:r>
            <a:r>
              <a:rPr lang="en-US" dirty="0"/>
              <a:t> и </a:t>
            </a:r>
            <a:r>
              <a:rPr lang="en-US" dirty="0" err="1"/>
              <a:t>умения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правилно</a:t>
            </a:r>
            <a:r>
              <a:rPr lang="en-US" dirty="0"/>
              <a:t> </a:t>
            </a:r>
            <a:r>
              <a:rPr lang="en-US" dirty="0" err="1"/>
              <a:t>използване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нетикета</a:t>
            </a:r>
            <a:r>
              <a:rPr lang="en-US" dirty="0"/>
              <a:t>, </a:t>
            </a:r>
            <a:r>
              <a:rPr lang="en-US" dirty="0" err="1"/>
              <a:t>това</a:t>
            </a:r>
            <a:r>
              <a:rPr lang="en-US" dirty="0"/>
              <a:t> </a:t>
            </a:r>
            <a:r>
              <a:rPr lang="en-US" dirty="0" err="1"/>
              <a:t>допринася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създаване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благоприятен</a:t>
            </a:r>
            <a:r>
              <a:rPr lang="en-US" dirty="0"/>
              <a:t> и </a:t>
            </a:r>
            <a:r>
              <a:rPr lang="en-US" dirty="0" err="1"/>
              <a:t>положителен</a:t>
            </a:r>
            <a:r>
              <a:rPr lang="en-US" dirty="0"/>
              <a:t> </a:t>
            </a:r>
            <a:r>
              <a:rPr lang="en-US" dirty="0" err="1"/>
              <a:t>имидж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компанията</a:t>
            </a:r>
            <a:r>
              <a:rPr lang="en-US" dirty="0"/>
              <a:t>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Има</a:t>
            </a:r>
            <a:r>
              <a:rPr lang="en-US" dirty="0"/>
              <a:t> </a:t>
            </a:r>
            <a:r>
              <a:rPr lang="en-US" dirty="0" err="1"/>
              <a:t>книги</a:t>
            </a:r>
            <a:r>
              <a:rPr lang="en-US" dirty="0"/>
              <a:t> и </a:t>
            </a:r>
            <a:r>
              <a:rPr lang="en-US" dirty="0" err="1"/>
              <a:t>електронни</a:t>
            </a:r>
            <a:r>
              <a:rPr lang="en-US" dirty="0"/>
              <a:t> </a:t>
            </a:r>
            <a:r>
              <a:rPr lang="en-US" dirty="0" err="1"/>
              <a:t>публикации</a:t>
            </a:r>
            <a:r>
              <a:rPr lang="en-US" dirty="0"/>
              <a:t>, в </a:t>
            </a:r>
            <a:r>
              <a:rPr lang="en-US" dirty="0" err="1"/>
              <a:t>които</a:t>
            </a:r>
            <a:r>
              <a:rPr lang="en-US" dirty="0"/>
              <a:t> </a:t>
            </a:r>
            <a:r>
              <a:rPr lang="en-US" dirty="0" err="1"/>
              <a:t>са</a:t>
            </a:r>
            <a:r>
              <a:rPr lang="en-US" dirty="0"/>
              <a:t> </a:t>
            </a:r>
            <a:r>
              <a:rPr lang="en-US" dirty="0" err="1"/>
              <a:t>формулирани</a:t>
            </a:r>
            <a:r>
              <a:rPr lang="en-US" dirty="0"/>
              <a:t> </a:t>
            </a:r>
            <a:r>
              <a:rPr lang="en-US" dirty="0" err="1"/>
              <a:t>правила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нетикет</a:t>
            </a:r>
            <a:r>
              <a:rPr lang="en-US" dirty="0"/>
              <a:t>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Някои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тях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различават</a:t>
            </a:r>
            <a:r>
              <a:rPr lang="en-US" dirty="0"/>
              <a:t> </a:t>
            </a:r>
            <a:r>
              <a:rPr lang="en-US" dirty="0" err="1"/>
              <a:t>поради</a:t>
            </a:r>
            <a:r>
              <a:rPr lang="en-US" dirty="0"/>
              <a:t> </a:t>
            </a:r>
            <a:r>
              <a:rPr lang="en-US" dirty="0" err="1"/>
              <a:t>естеството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бизнеса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корпоративната</a:t>
            </a:r>
            <a:r>
              <a:rPr lang="en-US" dirty="0"/>
              <a:t> </a:t>
            </a:r>
            <a:r>
              <a:rPr lang="en-US" dirty="0" err="1"/>
              <a:t>култура</a:t>
            </a:r>
            <a:r>
              <a:rPr lang="en-US" dirty="0"/>
              <a:t>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Нормите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водене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електронна</a:t>
            </a:r>
            <a:r>
              <a:rPr lang="en-US" dirty="0"/>
              <a:t> </a:t>
            </a:r>
            <a:r>
              <a:rPr lang="en-US" dirty="0" err="1"/>
              <a:t>кореспонденция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отличават</a:t>
            </a:r>
            <a:r>
              <a:rPr lang="en-US" dirty="0"/>
              <a:t> </a:t>
            </a:r>
            <a:r>
              <a:rPr lang="en-US" dirty="0" err="1"/>
              <a:t>със</a:t>
            </a:r>
            <a:r>
              <a:rPr lang="en-US" dirty="0"/>
              <a:t> </a:t>
            </a:r>
            <a:r>
              <a:rPr lang="en-US" dirty="0" err="1"/>
              <a:t>застиналост</a:t>
            </a:r>
            <a:r>
              <a:rPr lang="en-US" dirty="0"/>
              <a:t>, </a:t>
            </a:r>
            <a:r>
              <a:rPr lang="en-US" dirty="0" err="1"/>
              <a:t>част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тях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променят</a:t>
            </a:r>
            <a:r>
              <a:rPr lang="en-US" dirty="0"/>
              <a:t>, </a:t>
            </a:r>
            <a:r>
              <a:rPr lang="en-US" dirty="0" err="1"/>
              <a:t>въвеждат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нови</a:t>
            </a:r>
            <a:r>
              <a:rPr lang="en-US" dirty="0"/>
              <a:t>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5" name="Google Shape;103;p3">
            <a:extLst>
              <a:ext uri="{FF2B5EF4-FFF2-40B4-BE49-F238E27FC236}">
                <a16:creationId xmlns:a16="http://schemas.microsoft.com/office/drawing/2014/main" id="{47D41735-F42D-E841-9108-B526300CD83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53967" y="3439457"/>
            <a:ext cx="234315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4;p3">
            <a:extLst>
              <a:ext uri="{FF2B5EF4-FFF2-40B4-BE49-F238E27FC236}">
                <a16:creationId xmlns:a16="http://schemas.microsoft.com/office/drawing/2014/main" id="{1D0187F4-C744-19B4-19D6-E54439CAE50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915" y="199093"/>
            <a:ext cx="2781300" cy="1495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26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9218ED45-9AB7-ECC9-7B0E-EE03C592109C}"/>
              </a:ext>
            </a:extLst>
          </p:cNvPr>
          <p:cNvSpPr txBox="1">
            <a:spLocks noGrp="1"/>
          </p:cNvSpPr>
          <p:nvPr/>
        </p:nvSpPr>
        <p:spPr>
          <a:xfrm>
            <a:off x="838200" y="1234213"/>
            <a:ext cx="10515600" cy="4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Засягат съдържанието и формата на общуване 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Зависят от вида на комуникацията </a:t>
            </a:r>
            <a:endParaRPr/>
          </a:p>
          <a:p>
            <a:pPr marL="685800" lvl="1" indent="-2254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междуличностна или групова </a:t>
            </a:r>
            <a:endParaRPr/>
          </a:p>
          <a:p>
            <a:pPr marL="685800" lvl="1" indent="-2254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формална (делова) или неформална </a:t>
            </a:r>
            <a:endParaRPr/>
          </a:p>
          <a:p>
            <a:pPr marL="685800" lvl="1" indent="-2254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частна или публична </a:t>
            </a:r>
            <a:endParaRPr/>
          </a:p>
          <a:p>
            <a:pPr marL="685800" lvl="1" indent="-2254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синхронна или асинхронна </a:t>
            </a:r>
            <a:endParaRPr/>
          </a:p>
          <a:p>
            <a:pPr marL="685800" lvl="1" indent="-2254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на роден или на чужд език 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Отсреща също стои човек 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Спазвайте правилата от реалния живот 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Помнете къде се намирате 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Ценете времето на другите както цените своето 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Изглеждайте добре в мрежата 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Избягвайте конфликти 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Уважавайте личната неприкосновеност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Не превишавайте и не злоупотребявайте с правата си 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Всеки прави грешки </a:t>
            </a:r>
            <a:endParaRPr/>
          </a:p>
        </p:txBody>
      </p:sp>
      <p:pic>
        <p:nvPicPr>
          <p:cNvPr id="5" name="Google Shape;112;p4">
            <a:extLst>
              <a:ext uri="{FF2B5EF4-FFF2-40B4-BE49-F238E27FC236}">
                <a16:creationId xmlns:a16="http://schemas.microsoft.com/office/drawing/2014/main" id="{4F1BB19B-5ACA-FD06-0CB8-6B675439A83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0550" y="777588"/>
            <a:ext cx="3143250" cy="3790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75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8;p5">
            <a:extLst>
              <a:ext uri="{FF2B5EF4-FFF2-40B4-BE49-F238E27FC236}">
                <a16:creationId xmlns:a16="http://schemas.microsoft.com/office/drawing/2014/main" id="{7D43DECF-2E4C-865C-D982-3B08A4B8CC04}"/>
              </a:ext>
            </a:extLst>
          </p:cNvPr>
          <p:cNvSpPr txBox="1">
            <a:spLocks noGrp="1"/>
          </p:cNvSpPr>
          <p:nvPr/>
        </p:nvSpPr>
        <p:spPr>
          <a:xfrm>
            <a:off x="709127" y="46193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Комуникация с непознат -  той е реален, но не вижда и не чува противника, а само чете текста.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По-добре е да пишете разбираеми изявления без провокации и омраза, в противен случай можете да провокирате отмъстителен гняв и постоянно да развалите настроението си.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Трябва да се помни, че всяка дума е фиксирана и не изчезва никъде, тя може значително да навреди както на другия човек, така и на вас.</a:t>
            </a:r>
            <a:endParaRPr/>
          </a:p>
        </p:txBody>
      </p:sp>
      <p:pic>
        <p:nvPicPr>
          <p:cNvPr id="5" name="Google Shape;119;p5">
            <a:extLst>
              <a:ext uri="{FF2B5EF4-FFF2-40B4-BE49-F238E27FC236}">
                <a16:creationId xmlns:a16="http://schemas.microsoft.com/office/drawing/2014/main" id="{6688BB05-5B91-F4E8-DD7E-08F0ACF0E62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7522" y="3799763"/>
            <a:ext cx="4565350" cy="259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982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2.5. Онлайн етикет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2.5. Онлайн етикет</dc:title>
  <dc:creator>Tony Tachev</dc:creator>
  <cp:lastModifiedBy>Tony Tachev</cp:lastModifiedBy>
  <cp:revision>4</cp:revision>
  <dcterms:created xsi:type="dcterms:W3CDTF">2023-03-28T11:42:57Z</dcterms:created>
  <dcterms:modified xsi:type="dcterms:W3CDTF">2023-03-28T11:50:28Z</dcterms:modified>
</cp:coreProperties>
</file>