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5F34-6CEF-4C81-9385-365AF1DBAC9F}" type="datetimeFigureOut">
              <a:rPr lang="en-HK" smtClean="0"/>
              <a:t>20/10/2023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3077-C263-4CE8-9969-9FE9C59F0A84}" type="slidenum">
              <a:rPr lang="en-HK" smtClean="0"/>
              <a:t>‹#›</a:t>
            </a:fld>
            <a:endParaRPr lang="en-H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71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5F34-6CEF-4C81-9385-365AF1DBAC9F}" type="datetimeFigureOut">
              <a:rPr lang="en-HK" smtClean="0"/>
              <a:t>20/10/2023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3077-C263-4CE8-9969-9FE9C59F0A8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2769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5F34-6CEF-4C81-9385-365AF1DBAC9F}" type="datetimeFigureOut">
              <a:rPr lang="en-HK" smtClean="0"/>
              <a:t>20/10/2023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3077-C263-4CE8-9969-9FE9C59F0A8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4700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5F34-6CEF-4C81-9385-365AF1DBAC9F}" type="datetimeFigureOut">
              <a:rPr lang="en-HK" smtClean="0"/>
              <a:t>20/10/2023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3077-C263-4CE8-9969-9FE9C59F0A84}" type="slidenum">
              <a:rPr lang="en-HK" smtClean="0"/>
              <a:t>‹#›</a:t>
            </a:fld>
            <a:endParaRPr lang="en-HK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466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5F34-6CEF-4C81-9385-365AF1DBAC9F}" type="datetimeFigureOut">
              <a:rPr lang="en-HK" smtClean="0"/>
              <a:t>20/10/2023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3077-C263-4CE8-9969-9FE9C59F0A8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34881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5F34-6CEF-4C81-9385-365AF1DBAC9F}" type="datetimeFigureOut">
              <a:rPr lang="en-HK" smtClean="0"/>
              <a:t>20/10/2023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3077-C263-4CE8-9969-9FE9C59F0A84}" type="slidenum">
              <a:rPr lang="en-HK" smtClean="0"/>
              <a:t>‹#›</a:t>
            </a:fld>
            <a:endParaRPr lang="en-HK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4356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5F34-6CEF-4C81-9385-365AF1DBAC9F}" type="datetimeFigureOut">
              <a:rPr lang="en-HK" smtClean="0"/>
              <a:t>20/10/2023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3077-C263-4CE8-9969-9FE9C59F0A8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71556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5F34-6CEF-4C81-9385-365AF1DBAC9F}" type="datetimeFigureOut">
              <a:rPr lang="en-HK" smtClean="0"/>
              <a:t>20/10/2023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3077-C263-4CE8-9969-9FE9C59F0A8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15584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5F34-6CEF-4C81-9385-365AF1DBAC9F}" type="datetimeFigureOut">
              <a:rPr lang="en-HK" smtClean="0"/>
              <a:t>20/10/2023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3077-C263-4CE8-9969-9FE9C59F0A8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5472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5F34-6CEF-4C81-9385-365AF1DBAC9F}" type="datetimeFigureOut">
              <a:rPr lang="en-HK" smtClean="0"/>
              <a:t>20/10/2023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3077-C263-4CE8-9969-9FE9C59F0A8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5285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5F34-6CEF-4C81-9385-365AF1DBAC9F}" type="datetimeFigureOut">
              <a:rPr lang="en-HK" smtClean="0"/>
              <a:t>20/10/2023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3077-C263-4CE8-9969-9FE9C59F0A8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6589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5F34-6CEF-4C81-9385-365AF1DBAC9F}" type="datetimeFigureOut">
              <a:rPr lang="en-HK" smtClean="0"/>
              <a:t>20/10/2023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3077-C263-4CE8-9969-9FE9C59F0A8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3262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5F34-6CEF-4C81-9385-365AF1DBAC9F}" type="datetimeFigureOut">
              <a:rPr lang="en-HK" smtClean="0"/>
              <a:t>20/10/2023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3077-C263-4CE8-9969-9FE9C59F0A8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5817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5F34-6CEF-4C81-9385-365AF1DBAC9F}" type="datetimeFigureOut">
              <a:rPr lang="en-HK" smtClean="0"/>
              <a:t>20/10/2023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3077-C263-4CE8-9969-9FE9C59F0A8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4017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5F34-6CEF-4C81-9385-365AF1DBAC9F}" type="datetimeFigureOut">
              <a:rPr lang="en-HK" smtClean="0"/>
              <a:t>20/10/2023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3077-C263-4CE8-9969-9FE9C59F0A8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1824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5F34-6CEF-4C81-9385-365AF1DBAC9F}" type="datetimeFigureOut">
              <a:rPr lang="en-HK" smtClean="0"/>
              <a:t>20/10/2023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3077-C263-4CE8-9969-9FE9C59F0A8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4249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5F34-6CEF-4C81-9385-365AF1DBAC9F}" type="datetimeFigureOut">
              <a:rPr lang="en-HK" smtClean="0"/>
              <a:t>20/10/2023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3077-C263-4CE8-9969-9FE9C59F0A8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6149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0315F34-6CEF-4C81-9385-365AF1DBAC9F}" type="datetimeFigureOut">
              <a:rPr lang="en-HK" smtClean="0"/>
              <a:t>20/10/2023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C303077-C263-4CE8-9969-9FE9C59F0A8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57264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517B-2486-4A24-85C1-F7C5BA7B01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E</a:t>
            </a:r>
            <a:r>
              <a:rPr lang="en-US" altLang="zh-CN" dirty="0"/>
              <a:t>commerce Website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60957-800C-4BB6-A55C-D4FABE0D45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/>
              <a:t>Tony Tian         FDM Group</a:t>
            </a:r>
          </a:p>
        </p:txBody>
      </p:sp>
    </p:spTree>
    <p:extLst>
      <p:ext uri="{BB962C8B-B14F-4D97-AF65-F5344CB8AC3E}">
        <p14:creationId xmlns:p14="http://schemas.microsoft.com/office/powerpoint/2010/main" val="392220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0B9D-995F-4A9B-A0B1-A2481687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User account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008AE-9C1D-47C3-B902-B3656751E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sz="2400" b="1" dirty="0"/>
              <a:t>The usual features:</a:t>
            </a:r>
          </a:p>
          <a:p>
            <a:r>
              <a:rPr lang="en-HK" dirty="0"/>
              <a:t>A user can only modify its own products, view their own shopping cart and order history. </a:t>
            </a:r>
          </a:p>
          <a:p>
            <a:r>
              <a:rPr lang="en-HK" dirty="0"/>
              <a:t>Visitor can only access products and product details with out logging in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09608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D0EC2-E17B-432B-920B-B68247B6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88535-BD02-4158-8A7C-3BDC56631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HK" sz="2400" dirty="0"/>
              <a:t>To do: add review feature, buyers can rate products on a scale of 1 to 5.</a:t>
            </a:r>
          </a:p>
        </p:txBody>
      </p:sp>
    </p:spTree>
    <p:extLst>
      <p:ext uri="{BB962C8B-B14F-4D97-AF65-F5344CB8AC3E}">
        <p14:creationId xmlns:p14="http://schemas.microsoft.com/office/powerpoint/2010/main" val="196352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50BE-FCF5-4E0D-8E28-DB2BD1DF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2720D-26D5-4351-B93D-AEAFD7938B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2289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C7B9-DF26-4F2C-9BB5-D5B8CBFD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Website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DC42A-9BF3-4C7A-8269-65936DDB6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400" b="1" dirty="0"/>
              <a:t>User account: </a:t>
            </a:r>
            <a:r>
              <a:rPr lang="en-HK" dirty="0"/>
              <a:t>register, log in, change password</a:t>
            </a:r>
          </a:p>
          <a:p>
            <a:r>
              <a:rPr lang="en-HK" sz="2400" b="1" dirty="0"/>
              <a:t>Products: </a:t>
            </a:r>
            <a:r>
              <a:rPr lang="en-HK" dirty="0"/>
              <a:t>view other people’s products, sell and buy products</a:t>
            </a:r>
          </a:p>
          <a:p>
            <a:r>
              <a:rPr lang="en-HK" sz="2400" b="1" dirty="0"/>
              <a:t>Shopping cart: </a:t>
            </a:r>
            <a:r>
              <a:rPr lang="en-HK" dirty="0"/>
              <a:t>add products into shopping cart</a:t>
            </a:r>
          </a:p>
          <a:p>
            <a:r>
              <a:rPr lang="en-HK" sz="2400" b="1" dirty="0"/>
              <a:t>Order history: </a:t>
            </a:r>
            <a:r>
              <a:rPr lang="en-HK" sz="2400" dirty="0"/>
              <a:t>See what you have bought in the past</a:t>
            </a:r>
          </a:p>
        </p:txBody>
      </p:sp>
    </p:spTree>
    <p:extLst>
      <p:ext uri="{BB962C8B-B14F-4D97-AF65-F5344CB8AC3E}">
        <p14:creationId xmlns:p14="http://schemas.microsoft.com/office/powerpoint/2010/main" val="204757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190B-FEB1-43BB-B93B-34AF8EF5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Entity relation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9C8D744-BDAA-4959-81E7-019D45A2A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70121"/>
            <a:ext cx="8056174" cy="4683822"/>
          </a:xfrm>
        </p:spPr>
      </p:pic>
    </p:spTree>
    <p:extLst>
      <p:ext uri="{BB962C8B-B14F-4D97-AF65-F5344CB8AC3E}">
        <p14:creationId xmlns:p14="http://schemas.microsoft.com/office/powerpoint/2010/main" val="327602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03E8-6A20-493D-8D4F-E9D9E4F89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5449-078F-43DB-973D-0D88F608C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35" y="988829"/>
            <a:ext cx="8534400" cy="3907662"/>
          </a:xfrm>
        </p:spPr>
        <p:txBody>
          <a:bodyPr>
            <a:normAutofit/>
          </a:bodyPr>
          <a:lstStyle/>
          <a:p>
            <a:r>
              <a:rPr lang="en-HK" dirty="0"/>
              <a:t>Spring Boot Backend + React Frontend</a:t>
            </a:r>
          </a:p>
          <a:p>
            <a:r>
              <a:rPr lang="en-HK" dirty="0"/>
              <a:t>Backend Security: </a:t>
            </a:r>
          </a:p>
          <a:p>
            <a:pPr lvl="1"/>
            <a:r>
              <a:rPr lang="en-HK" dirty="0"/>
              <a:t>Allows request to "/</a:t>
            </a:r>
            <a:r>
              <a:rPr lang="en-HK" dirty="0" err="1"/>
              <a:t>api</a:t>
            </a:r>
            <a:r>
              <a:rPr lang="en-HK" dirty="0"/>
              <a:t>/v*/registration/**", "/</a:t>
            </a:r>
            <a:r>
              <a:rPr lang="en-HK" dirty="0" err="1"/>
              <a:t>api</a:t>
            </a:r>
            <a:r>
              <a:rPr lang="en-HK" dirty="0"/>
              <a:t>/v*/users/login/**“, </a:t>
            </a:r>
          </a:p>
          <a:p>
            <a:pPr marL="457200" lvl="1" indent="0">
              <a:buNone/>
            </a:pPr>
            <a:r>
              <a:rPr lang="en-HK" dirty="0"/>
              <a:t>"/</a:t>
            </a:r>
            <a:r>
              <a:rPr lang="en-HK" dirty="0" err="1"/>
              <a:t>api</a:t>
            </a:r>
            <a:r>
              <a:rPr lang="en-HK" dirty="0"/>
              <a:t>/v*/products/“(GET Only) without authentication</a:t>
            </a:r>
          </a:p>
          <a:p>
            <a:pPr lvl="1"/>
            <a:r>
              <a:rPr lang="en-HK" dirty="0"/>
              <a:t>Others require basic authentication (username password)</a:t>
            </a:r>
          </a:p>
          <a:p>
            <a:pPr lvl="1"/>
            <a:r>
              <a:rPr lang="en-HK" dirty="0"/>
              <a:t>Credentials are sent in request header, stored in browser’s local storage</a:t>
            </a:r>
          </a:p>
          <a:p>
            <a:endParaRPr lang="en-HK" dirty="0"/>
          </a:p>
          <a:p>
            <a:r>
              <a:rPr lang="en-HK" dirty="0"/>
              <a:t>The Users table (Stores encoded password)</a:t>
            </a:r>
          </a:p>
          <a:p>
            <a:endParaRPr lang="en-H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AF2BB1-CAF9-48F7-907E-9DAEEA3E6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553" y="3059424"/>
            <a:ext cx="2907902" cy="169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4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2496-540F-44A3-860C-494EF798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Products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DD827-6133-4F59-9526-200BDDE1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Foreign Key: </a:t>
            </a:r>
            <a:r>
              <a:rPr lang="en-HK" dirty="0" err="1"/>
              <a:t>userId</a:t>
            </a:r>
            <a:r>
              <a:rPr lang="en-HK" dirty="0"/>
              <a:t> (Many to One)</a:t>
            </a:r>
          </a:p>
          <a:p>
            <a:r>
              <a:rPr lang="en-HK" dirty="0"/>
              <a:t>Indicating who created the product</a:t>
            </a:r>
          </a:p>
          <a:p>
            <a:pPr marL="0" indent="0">
              <a:buNone/>
            </a:pPr>
            <a:endParaRPr lang="en-HK" dirty="0"/>
          </a:p>
          <a:p>
            <a:endParaRPr lang="en-HK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A20F5DF-BB24-422C-9968-96908844A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832" y="223284"/>
            <a:ext cx="10479023" cy="609245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5998C7-DAFC-4498-A995-976F58412ED2}"/>
              </a:ext>
            </a:extLst>
          </p:cNvPr>
          <p:cNvCxnSpPr>
            <a:cxnSpLocks/>
          </p:cNvCxnSpPr>
          <p:nvPr/>
        </p:nvCxnSpPr>
        <p:spPr>
          <a:xfrm flipV="1">
            <a:off x="4805916" y="3429000"/>
            <a:ext cx="4603898" cy="1695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2496-540F-44A3-860C-494EF798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Cart items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DD827-6133-4F59-9526-200BDDE1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Foreign Key: </a:t>
            </a:r>
            <a:r>
              <a:rPr lang="en-HK" dirty="0" err="1"/>
              <a:t>userId</a:t>
            </a:r>
            <a:r>
              <a:rPr lang="en-HK" dirty="0"/>
              <a:t> (Many to One)</a:t>
            </a:r>
          </a:p>
          <a:p>
            <a:r>
              <a:rPr lang="en-HK" dirty="0"/>
              <a:t>Indicating who created the cart item</a:t>
            </a:r>
          </a:p>
          <a:p>
            <a:endParaRPr lang="en-HK" dirty="0"/>
          </a:p>
          <a:p>
            <a:r>
              <a:rPr lang="en-HK" dirty="0"/>
              <a:t>Foreign Key: productid (One to One)</a:t>
            </a:r>
          </a:p>
          <a:p>
            <a:r>
              <a:rPr lang="en-HK" dirty="0"/>
              <a:t>Indicating what is the cart item</a:t>
            </a:r>
          </a:p>
          <a:p>
            <a:pPr marL="0" indent="0">
              <a:buNone/>
            </a:pPr>
            <a:endParaRPr lang="en-HK" dirty="0"/>
          </a:p>
          <a:p>
            <a:endParaRPr lang="en-HK" dirty="0"/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C294A62B-41AD-44B2-859E-D9CEA1AF5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576" y="277786"/>
            <a:ext cx="10385280" cy="603795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979E13-0EEB-4482-868F-BDE9CDC6E845}"/>
              </a:ext>
            </a:extLst>
          </p:cNvPr>
          <p:cNvCxnSpPr>
            <a:cxnSpLocks/>
          </p:cNvCxnSpPr>
          <p:nvPr/>
        </p:nvCxnSpPr>
        <p:spPr>
          <a:xfrm flipV="1">
            <a:off x="4805916" y="4165991"/>
            <a:ext cx="865916" cy="958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32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0D8A-76BF-445C-BDDC-7356142B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Orders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829CF-62A0-4EA6-BD92-358137A2D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38" y="44956"/>
            <a:ext cx="8534400" cy="3615267"/>
          </a:xfrm>
        </p:spPr>
        <p:txBody>
          <a:bodyPr/>
          <a:lstStyle/>
          <a:p>
            <a:r>
              <a:rPr lang="en-HK" dirty="0"/>
              <a:t>Foreign Key: </a:t>
            </a:r>
            <a:r>
              <a:rPr lang="en-HK" dirty="0" err="1"/>
              <a:t>userId</a:t>
            </a:r>
            <a:r>
              <a:rPr lang="en-HK" dirty="0"/>
              <a:t>(Many to One)</a:t>
            </a:r>
          </a:p>
          <a:p>
            <a:r>
              <a:rPr lang="en-HK" dirty="0"/>
              <a:t>Indicating who submitted the order</a:t>
            </a:r>
          </a:p>
          <a:p>
            <a:r>
              <a:rPr lang="en-HK" dirty="0"/>
              <a:t>Foreign Key: </a:t>
            </a:r>
            <a:r>
              <a:rPr lang="en-HK" dirty="0" err="1"/>
              <a:t>orderProduct</a:t>
            </a:r>
            <a:r>
              <a:rPr lang="en-HK" dirty="0"/>
              <a:t>(One to One)</a:t>
            </a:r>
          </a:p>
          <a:p>
            <a:r>
              <a:rPr lang="en-HK" dirty="0"/>
              <a:t>Indicating which product is in the order</a:t>
            </a:r>
          </a:p>
          <a:p>
            <a:r>
              <a:rPr lang="en-HK" dirty="0"/>
              <a:t>Order Product is a snapshot of the product, Cascade all.</a:t>
            </a:r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83CAA9C1-8C16-4CAC-984F-C72B8E1B4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43" y="3130630"/>
            <a:ext cx="6365358" cy="370078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CA054E-0AB6-43F0-862A-6D68329C344E}"/>
              </a:ext>
            </a:extLst>
          </p:cNvPr>
          <p:cNvCxnSpPr>
            <a:cxnSpLocks/>
          </p:cNvCxnSpPr>
          <p:nvPr/>
        </p:nvCxnSpPr>
        <p:spPr>
          <a:xfrm flipV="1">
            <a:off x="4001386" y="4189817"/>
            <a:ext cx="4189228" cy="595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49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8DBC-D3B6-4ADC-8D9A-7B2C9A28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Order product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D26C3-E18B-42E5-AF46-24ED4E049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905" y="355522"/>
            <a:ext cx="8534400" cy="3615267"/>
          </a:xfrm>
        </p:spPr>
        <p:txBody>
          <a:bodyPr/>
          <a:lstStyle/>
          <a:p>
            <a:r>
              <a:rPr lang="en-HK" dirty="0"/>
              <a:t>Record the product’s ID, name, price, </a:t>
            </a:r>
            <a:r>
              <a:rPr lang="en-HK" dirty="0" err="1"/>
              <a:t>imageURL</a:t>
            </a:r>
            <a:r>
              <a:rPr lang="en-HK" dirty="0"/>
              <a:t> </a:t>
            </a:r>
          </a:p>
          <a:p>
            <a:pPr marL="0" indent="0">
              <a:buNone/>
            </a:pPr>
            <a:r>
              <a:rPr lang="en-HK" dirty="0"/>
              <a:t>at snapshot time(when user bought the product)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86496-5298-4997-ACAB-DA924B3B9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2160" y="95692"/>
            <a:ext cx="7413572" cy="430913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9D63C8-641A-4EC6-8222-FBB48CD6F37A}"/>
              </a:ext>
            </a:extLst>
          </p:cNvPr>
          <p:cNvCxnSpPr>
            <a:cxnSpLocks/>
          </p:cNvCxnSpPr>
          <p:nvPr/>
        </p:nvCxnSpPr>
        <p:spPr>
          <a:xfrm flipH="1" flipV="1">
            <a:off x="4199860" y="2030819"/>
            <a:ext cx="616689" cy="2998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72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F2C1-706B-4B1C-955C-F46B403B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Submitting an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2608A-7023-4211-A926-CA6203BE8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Three things will happen:</a:t>
            </a:r>
          </a:p>
          <a:p>
            <a:pPr lvl="1"/>
            <a:r>
              <a:rPr lang="en-HK" dirty="0"/>
              <a:t>Shopping cart gets cleared</a:t>
            </a:r>
          </a:p>
          <a:p>
            <a:pPr lvl="1"/>
            <a:r>
              <a:rPr lang="en-HK" dirty="0" err="1"/>
              <a:t>Orderded</a:t>
            </a:r>
            <a:r>
              <a:rPr lang="en-HK" dirty="0"/>
              <a:t> products’ sold quantity get updated</a:t>
            </a:r>
          </a:p>
          <a:p>
            <a:pPr lvl="1"/>
            <a:r>
              <a:rPr lang="en-HK" dirty="0"/>
              <a:t>Product snapshotted,  the order saved in `Orders` Table</a:t>
            </a:r>
          </a:p>
        </p:txBody>
      </p:sp>
    </p:spTree>
    <p:extLst>
      <p:ext uri="{BB962C8B-B14F-4D97-AF65-F5344CB8AC3E}">
        <p14:creationId xmlns:p14="http://schemas.microsoft.com/office/powerpoint/2010/main" val="311307453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247</TotalTime>
  <Words>329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Slice</vt:lpstr>
      <vt:lpstr>Ecommerce Website</vt:lpstr>
      <vt:lpstr>Website features</vt:lpstr>
      <vt:lpstr>Entity relation</vt:lpstr>
      <vt:lpstr>Project Overview</vt:lpstr>
      <vt:lpstr>Products Table</vt:lpstr>
      <vt:lpstr>Cart items Table</vt:lpstr>
      <vt:lpstr>Orders table</vt:lpstr>
      <vt:lpstr>Order product table</vt:lpstr>
      <vt:lpstr>Submitting an order</vt:lpstr>
      <vt:lpstr>User account access</vt:lpstr>
      <vt:lpstr>Thank you!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Website</dc:title>
  <dc:creator>Tony Tian</dc:creator>
  <cp:lastModifiedBy>Tony Tian</cp:lastModifiedBy>
  <cp:revision>18</cp:revision>
  <dcterms:created xsi:type="dcterms:W3CDTF">2023-10-20T04:12:43Z</dcterms:created>
  <dcterms:modified xsi:type="dcterms:W3CDTF">2023-10-20T08:19:44Z</dcterms:modified>
</cp:coreProperties>
</file>