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1DE38E-FBF8-4827-9E33-C82DD1306374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D331BE-4A26-441F-AE74-A51A4C94AC14}" type="slidenum">
              <a:rPr lang="bg-BG" noProof="1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461217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6DEBCA-1E0F-4AFB-8F14-478316943CD5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1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6B3765-1535-41FB-A927-AAD2D1E85382}" type="slidenum">
              <a:rPr lang="bg-BG" noProof="1" dirty="0" smtClean="0"/>
              <a:t>‹#›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6B3765-1535-41FB-A927-AAD2D1E85382}" type="slidenum">
              <a:rPr lang="bg-BG" noProof="1" smtClean="0"/>
              <a:t>1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99427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6B3765-1535-41FB-A927-AAD2D1E85382}" type="slidenum">
              <a:rPr lang="bg-BG" noProof="1" smtClean="0"/>
              <a:t>2</a:t>
            </a:fld>
            <a:endParaRPr lang="bg-BG" noProof="1"/>
          </a:p>
        </p:txBody>
      </p:sp>
    </p:spTree>
    <p:extLst>
      <p:ext uri="{BB962C8B-B14F-4D97-AF65-F5344CB8AC3E}">
        <p14:creationId xmlns:p14="http://schemas.microsoft.com/office/powerpoint/2010/main" val="263120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2209800" y="4464028"/>
            <a:ext cx="9144000" cy="1641490"/>
          </a:xfrm>
        </p:spPr>
        <p:txBody>
          <a:bodyPr wrap="none" rtlCol="0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D835C0-B190-48B0-AB5D-4E8A1CA01F63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367160"/>
            <a:ext cx="10515600" cy="81935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5186516"/>
            <a:ext cx="10514012" cy="682472"/>
          </a:xfrm>
        </p:spPr>
        <p:txBody>
          <a:bodyPr rtlCol="0"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70B8-CAB1-4180-95CE-CFAE9814C4E8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3534344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489399"/>
            <a:ext cx="10514012" cy="1501826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455C7-5676-4ED9-B360-F0F8DC43FCEB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1446212" y="372940"/>
            <a:ext cx="9302752" cy="2992904"/>
          </a:xfrm>
        </p:spPr>
        <p:txBody>
          <a:bodyPr rtlCol="0" anchor="ctr"/>
          <a:lstStyle>
            <a:lvl1pPr>
              <a:defRPr sz="44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73372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4509544"/>
            <a:ext cx="10512424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838200" y="6364165"/>
            <a:ext cx="2743200" cy="365125"/>
          </a:xfrm>
        </p:spPr>
        <p:txBody>
          <a:bodyPr rtlCol="0"/>
          <a:lstStyle/>
          <a:p>
            <a:pPr rtl="0"/>
            <a:fld id="{30C69784-0EAB-4769-94E6-7A9BE1D0689F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64165"/>
            <a:ext cx="4114800" cy="365125"/>
          </a:xfrm>
        </p:spPr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>
          <a:xfrm>
            <a:off x="8610600" y="6364165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111044" y="79463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10437812" y="275101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bg-BG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2326967"/>
            <a:ext cx="10515600" cy="2511835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4850581"/>
            <a:ext cx="10514012" cy="1140644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97A2A-CBEA-4E24-A848-EFEC5FC6795F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7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37282" y="188595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8" name="Контейнер за 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356798" y="257175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9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 rtl="0">
              <a:buNone/>
            </a:pPr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0" name="Контейнер за 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77441" y="257175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1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 rtl="0">
              <a:buNone/>
            </a:pPr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12" name="Контейнер за 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29035" y="257175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49170-FFAB-4285-A95E-70BFE7259124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лона с 3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19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332085" y="4297503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0" name="Контейнер за картина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21" name="Контейнер за 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332085" y="4873765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2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997" y="4297503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3" name="Контейнер за картина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24" name="Контейнер за 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567644" y="4873764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5" name="Контейнер за 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04322" y="4297503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26" name="Контейнер за картина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27" name="Контейнер за 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04197" y="4873762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FF3B1-3BDE-4DC4-8E8B-5323D91E00A2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9996D-1990-48AC-A19A-E5B67DEE4D87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5F6DE-2EEA-4E60-BE8E-4140B8AD6E9F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9738C-3FD0-474F-9469-AB0FB9568887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854532" y="4464028"/>
            <a:ext cx="9144000" cy="1641490"/>
          </a:xfrm>
        </p:spPr>
        <p:txBody>
          <a:bodyPr wrap="none" rtlCol="0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8" name="Подзаглавие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1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986D5-0081-49C1-8940-C34F532B6539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1120000" y="1825625"/>
            <a:ext cx="5025216" cy="435133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319840" y="1825625"/>
            <a:ext cx="5033960" cy="435133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A715A-2AAF-45F7-BD7E-024298C23817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 hasCustomPrompt="1"/>
          </p:nvPr>
        </p:nvSpPr>
        <p:spPr>
          <a:xfrm>
            <a:off x="1120000" y="1681163"/>
            <a:ext cx="5025216" cy="823912"/>
          </a:xfrm>
        </p:spPr>
        <p:txBody>
          <a:bodyPr rtlCol="0"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1120000" y="2505075"/>
            <a:ext cx="5025216" cy="368458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 rtl="0">
              <a:buNone/>
            </a:pPr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319840" y="2505075"/>
            <a:ext cx="5035548" cy="3684588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C43A37-FE28-44A4-BCFA-5860A728BCBB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730CD-21BF-4259-A318-3DDC389E1CB5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EDF258-E187-417B-9192-93BA94CD9DED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20000" y="2057400"/>
            <a:ext cx="3652025" cy="3811588"/>
          </a:xfrm>
        </p:spPr>
        <p:txBody>
          <a:bodyPr rtlCol="0"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930E3F-EAB3-477A-9ACB-6543F959E08E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1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20000" y="2057400"/>
            <a:ext cx="3652025" cy="3811588"/>
          </a:xfrm>
        </p:spPr>
        <p:txBody>
          <a:bodyPr rtlCol="0"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97818-F4B1-4B94-8D62-C335231E63A0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1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1" dirty="0" smtClean="0"/>
              <a:t>‹#›</a:t>
            </a:fld>
            <a:endParaRPr lang="bg-BG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1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1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1"/>
              <a:t>Второ ниво</a:t>
            </a:r>
          </a:p>
          <a:p>
            <a:pPr lvl="2" rtl="0"/>
            <a:r>
              <a:rPr lang="bg-BG" noProof="1"/>
              <a:t>Трето ниво</a:t>
            </a:r>
          </a:p>
          <a:p>
            <a:pPr lvl="3" rtl="0"/>
            <a:r>
              <a:rPr lang="bg-BG" noProof="1"/>
              <a:t>Четвърто ниво</a:t>
            </a:r>
          </a:p>
          <a:p>
            <a:pPr lvl="4" rtl="0"/>
            <a:r>
              <a:rPr lang="bg-BG" noProof="1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700854DF-8FAF-4B78-B700-DC68C90F7D3A}" type="datetime1">
              <a:rPr lang="bg-BG" noProof="1" smtClean="0"/>
              <a:t>9.6.2022 г.</a:t>
            </a:fld>
            <a:endParaRPr lang="bg-BG" noProof="1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endParaRPr lang="bg-BG" noProof="1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6D22F896-40B5-4ADD-8801-0D06FADFA095}" type="slidenum">
              <a:rPr lang="bg-BG" noProof="1" dirty="0" smtClean="0"/>
              <a:pPr rtl="0"/>
              <a:t>‹#›</a:t>
            </a:fld>
            <a:endParaRPr lang="bg-BG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16A0C15-5BB2-41A2-BD46-E18F635D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Application that gives life!</a:t>
            </a:r>
            <a:endParaRPr lang="bg-BG" noProof="1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6636B6-A233-459A-95E5-DFBD46F36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rtlCol="0">
            <a:normAutofit/>
          </a:bodyPr>
          <a:lstStyle/>
          <a:p>
            <a:r>
              <a:rPr lang="en-US" sz="8000" noProof="1"/>
              <a:t>Water Reminder</a:t>
            </a:r>
            <a:endParaRPr lang="bg-BG" sz="8000" noProof="1"/>
          </a:p>
        </p:txBody>
      </p:sp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16DC938A-19DE-E2A6-C149-5243F74F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517934"/>
            <a:ext cx="10233800" cy="4351338"/>
          </a:xfrm>
        </p:spPr>
        <p:txBody>
          <a:bodyPr/>
          <a:lstStyle/>
          <a:p>
            <a:pPr algn="just"/>
            <a:r>
              <a:rPr lang="en-US" dirty="0"/>
              <a:t>The application welcomes it’s users with a screen in which they can enter their data.</a:t>
            </a:r>
            <a:endParaRPr lang="bg-BG" dirty="0"/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6E80EE32-F089-9143-7E29-53FF62F0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670" y="1462567"/>
            <a:ext cx="2546659" cy="48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5400BE-6103-A4F8-13AF-6F9A51D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537599"/>
            <a:ext cx="10233800" cy="4351338"/>
          </a:xfrm>
        </p:spPr>
        <p:txBody>
          <a:bodyPr/>
          <a:lstStyle/>
          <a:p>
            <a:pPr algn="just"/>
            <a:r>
              <a:rPr lang="en-US" dirty="0"/>
              <a:t>You will then be greeted from the home screen of the app.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BA29306-C4DA-E746-AB61-5C95921A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16" y="1501228"/>
            <a:ext cx="2665767" cy="48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4767F7-0283-A61F-6ECB-5AD34DC8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567096"/>
            <a:ext cx="10233800" cy="4351338"/>
          </a:xfrm>
        </p:spPr>
        <p:txBody>
          <a:bodyPr/>
          <a:lstStyle/>
          <a:p>
            <a:r>
              <a:rPr lang="en-US" dirty="0"/>
              <a:t>The application has a so-called room database, through which you will be sure how much water you have taken in recent days.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A900DC3-6AA1-81C0-CC3E-B7474FE2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43" y="1750141"/>
            <a:ext cx="2535713" cy="47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8060D7-9CAC-AC9B-1D74-6845B16D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498270"/>
            <a:ext cx="10233800" cy="4351338"/>
          </a:xfrm>
        </p:spPr>
        <p:txBody>
          <a:bodyPr/>
          <a:lstStyle/>
          <a:p>
            <a:r>
              <a:rPr lang="en-US" dirty="0"/>
              <a:t>If you happen to be one of those people who forget that they need to consume water, you can use the reminder</a:t>
            </a:r>
            <a:r>
              <a:rPr lang="bg-BG" dirty="0"/>
              <a:t>!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2455891-963A-A966-0998-54800FF8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89" y="1665244"/>
            <a:ext cx="2609022" cy="48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4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E84DD6-E725-F06E-22CE-B98AF001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2" y="2624650"/>
            <a:ext cx="10233800" cy="2763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 you for your attention!</a:t>
            </a:r>
            <a:endParaRPr lang="bg-BG" sz="5400" dirty="0"/>
          </a:p>
          <a:p>
            <a:pPr marL="0" indent="0" algn="ctr">
              <a:buNone/>
            </a:pPr>
            <a:r>
              <a:rPr lang="en-US" sz="3600" dirty="0"/>
              <a:t>Prepared by: Tony Todorov</a:t>
            </a:r>
            <a:r>
              <a:rPr lang="bg-BG" sz="3600" dirty="0"/>
              <a:t> 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51785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Дълбоч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28_TF77929380.potx" id="{5A1EE927-C360-492F-859E-BEF89A35F411}" vid="{47BC5A71-165F-4B09-98FF-57D85C21200F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083022-B7D0-4DE3-9976-6A91422D9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Модел „Дълбочина“</Template>
  <TotalTime>22</TotalTime>
  <Words>97</Words>
  <Application>Microsoft Office PowerPoint</Application>
  <PresentationFormat>Широк екран</PresentationFormat>
  <Paragraphs>10</Paragraphs>
  <Slides>6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Дълбочина</vt:lpstr>
      <vt:lpstr>Water Reminder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Reminder</dc:title>
  <dc:creator>Тони Тодоров</dc:creator>
  <cp:lastModifiedBy>Тони Тодоров</cp:lastModifiedBy>
  <cp:revision>2</cp:revision>
  <dcterms:created xsi:type="dcterms:W3CDTF">2022-06-09T14:20:22Z</dcterms:created>
  <dcterms:modified xsi:type="dcterms:W3CDTF">2022-06-09T14:42:48Z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