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1"/>
  </p:notesMasterIdLst>
  <p:sldIdLst>
    <p:sldId id="256" r:id="rId2"/>
    <p:sldId id="326" r:id="rId3"/>
    <p:sldId id="327" r:id="rId4"/>
    <p:sldId id="330" r:id="rId5"/>
    <p:sldId id="328" r:id="rId6"/>
    <p:sldId id="334" r:id="rId7"/>
    <p:sldId id="325" r:id="rId8"/>
    <p:sldId id="329" r:id="rId9"/>
    <p:sldId id="331" r:id="rId10"/>
    <p:sldId id="332" r:id="rId11"/>
    <p:sldId id="337" r:id="rId12"/>
    <p:sldId id="336" r:id="rId13"/>
    <p:sldId id="333" r:id="rId14"/>
    <p:sldId id="335" r:id="rId15"/>
    <p:sldId id="340" r:id="rId16"/>
    <p:sldId id="338" r:id="rId17"/>
    <p:sldId id="339" r:id="rId18"/>
    <p:sldId id="341" r:id="rId19"/>
    <p:sldId id="342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18914-7222-4BDE-B135-367B5243BE86}" v="229" dt="2023-10-31T19:29:05.153"/>
  </p1510:revLst>
</p1510:revInfo>
</file>

<file path=ppt/tableStyles.xml><?xml version="1.0" encoding="utf-8"?>
<a:tblStyleLst xmlns:a="http://schemas.openxmlformats.org/drawingml/2006/main" def="{A6AC72FC-17FA-4347-B2F4-AA9257FE06CA}">
  <a:tblStyle styleId="{A6AC72FC-17FA-4347-B2F4-AA9257FE06CA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B509ED4-BCA1-4C8C-97D1-A1D7D4F235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i Sabev" userId="35fa415f1ba0f426" providerId="LiveId" clId="{1C8787CD-A287-46DA-80B2-E6032FABAD3C}"/>
    <pc:docChg chg="undo custSel addSld delSld modSld sldOrd">
      <pc:chgData name="Georgi Sabev" userId="35fa415f1ba0f426" providerId="LiveId" clId="{1C8787CD-A287-46DA-80B2-E6032FABAD3C}" dt="2023-10-30T18:48:33.176" v="770"/>
      <pc:docMkLst>
        <pc:docMk/>
      </pc:docMkLst>
      <pc:sldChg chg="addSp delSp modSp mod">
        <pc:chgData name="Georgi Sabev" userId="35fa415f1ba0f426" providerId="LiveId" clId="{1C8787CD-A287-46DA-80B2-E6032FABAD3C}" dt="2023-10-30T15:35:39.051" v="675" actId="1076"/>
        <pc:sldMkLst>
          <pc:docMk/>
          <pc:sldMk cId="1070928132" sldId="325"/>
        </pc:sldMkLst>
        <pc:spChg chg="mod">
          <ac:chgData name="Georgi Sabev" userId="35fa415f1ba0f426" providerId="LiveId" clId="{1C8787CD-A287-46DA-80B2-E6032FABAD3C}" dt="2023-10-30T15:11:49.139" v="624" actId="20577"/>
          <ac:spMkLst>
            <pc:docMk/>
            <pc:sldMk cId="1070928132" sldId="325"/>
            <ac:spMk id="2" creationId="{00000000-0000-0000-0000-000000000000}"/>
          </ac:spMkLst>
        </pc:spChg>
        <pc:spChg chg="add del mod">
          <ac:chgData name="Georgi Sabev" userId="35fa415f1ba0f426" providerId="LiveId" clId="{1C8787CD-A287-46DA-80B2-E6032FABAD3C}" dt="2023-10-30T15:11:51.049" v="626"/>
          <ac:spMkLst>
            <pc:docMk/>
            <pc:sldMk cId="1070928132" sldId="325"/>
            <ac:spMk id="7" creationId="{BCB50CA1-0E68-0010-A42C-CA16881A85F4}"/>
          </ac:spMkLst>
        </pc:spChg>
        <pc:picChg chg="del">
          <ac:chgData name="Georgi Sabev" userId="35fa415f1ba0f426" providerId="LiveId" clId="{1C8787CD-A287-46DA-80B2-E6032FABAD3C}" dt="2023-10-30T15:10:11.346" v="598" actId="21"/>
          <ac:picMkLst>
            <pc:docMk/>
            <pc:sldMk cId="1070928132" sldId="325"/>
            <ac:picMk id="4" creationId="{00000000-0000-0000-0000-000000000000}"/>
          </ac:picMkLst>
        </pc:picChg>
        <pc:picChg chg="add mod">
          <ac:chgData name="Georgi Sabev" userId="35fa415f1ba0f426" providerId="LiveId" clId="{1C8787CD-A287-46DA-80B2-E6032FABAD3C}" dt="2023-10-30T15:35:39.051" v="675" actId="1076"/>
          <ac:picMkLst>
            <pc:docMk/>
            <pc:sldMk cId="1070928132" sldId="325"/>
            <ac:picMk id="5" creationId="{D71D7663-530D-1766-0FC2-11F2CF207424}"/>
          </ac:picMkLst>
        </pc:picChg>
      </pc:sldChg>
      <pc:sldChg chg="addSp modSp new mod">
        <pc:chgData name="Georgi Sabev" userId="35fa415f1ba0f426" providerId="LiveId" clId="{1C8787CD-A287-46DA-80B2-E6032FABAD3C}" dt="2023-10-30T11:51:21.097" v="25" actId="14100"/>
        <pc:sldMkLst>
          <pc:docMk/>
          <pc:sldMk cId="3972240978" sldId="326"/>
        </pc:sldMkLst>
        <pc:spChg chg="mod">
          <ac:chgData name="Georgi Sabev" userId="35fa415f1ba0f426" providerId="LiveId" clId="{1C8787CD-A287-46DA-80B2-E6032FABAD3C}" dt="2023-10-30T11:49:12.637" v="20" actId="20577"/>
          <ac:spMkLst>
            <pc:docMk/>
            <pc:sldMk cId="3972240978" sldId="326"/>
            <ac:spMk id="2" creationId="{E6AA6A0F-A404-5D08-9C90-9D4AC04BAF88}"/>
          </ac:spMkLst>
        </pc:spChg>
        <pc:spChg chg="add mod">
          <ac:chgData name="Georgi Sabev" userId="35fa415f1ba0f426" providerId="LiveId" clId="{1C8787CD-A287-46DA-80B2-E6032FABAD3C}" dt="2023-10-30T11:50:21.279" v="23" actId="14100"/>
          <ac:spMkLst>
            <pc:docMk/>
            <pc:sldMk cId="3972240978" sldId="326"/>
            <ac:spMk id="4" creationId="{B919F68E-C8FE-8044-5BCF-6147B21F4C78}"/>
          </ac:spMkLst>
        </pc:spChg>
        <pc:picChg chg="add mod">
          <ac:chgData name="Georgi Sabev" userId="35fa415f1ba0f426" providerId="LiveId" clId="{1C8787CD-A287-46DA-80B2-E6032FABAD3C}" dt="2023-10-30T11:51:21.097" v="25" actId="14100"/>
          <ac:picMkLst>
            <pc:docMk/>
            <pc:sldMk cId="3972240978" sldId="326"/>
            <ac:picMk id="6" creationId="{007F75A8-C08A-BF71-05EA-F1B6CAC648B6}"/>
          </ac:picMkLst>
        </pc:picChg>
      </pc:sldChg>
      <pc:sldChg chg="del">
        <pc:chgData name="Georgi Sabev" userId="35fa415f1ba0f426" providerId="LiveId" clId="{1C8787CD-A287-46DA-80B2-E6032FABAD3C}" dt="2023-10-30T11:48:19.319" v="0" actId="2696"/>
        <pc:sldMkLst>
          <pc:docMk/>
          <pc:sldMk cId="4134702024" sldId="326"/>
        </pc:sldMkLst>
      </pc:sldChg>
      <pc:sldChg chg="addSp modSp new mod">
        <pc:chgData name="Georgi Sabev" userId="35fa415f1ba0f426" providerId="LiveId" clId="{1C8787CD-A287-46DA-80B2-E6032FABAD3C}" dt="2023-10-30T11:55:11.322" v="204" actId="14100"/>
        <pc:sldMkLst>
          <pc:docMk/>
          <pc:sldMk cId="1773305991" sldId="327"/>
        </pc:sldMkLst>
        <pc:spChg chg="mod">
          <ac:chgData name="Georgi Sabev" userId="35fa415f1ba0f426" providerId="LiveId" clId="{1C8787CD-A287-46DA-80B2-E6032FABAD3C}" dt="2023-10-30T11:51:48.335" v="43" actId="20577"/>
          <ac:spMkLst>
            <pc:docMk/>
            <pc:sldMk cId="1773305991" sldId="327"/>
            <ac:spMk id="2" creationId="{4DB965C0-D3AF-0BAF-947E-25F1051859CA}"/>
          </ac:spMkLst>
        </pc:spChg>
        <pc:spChg chg="add mod">
          <ac:chgData name="Georgi Sabev" userId="35fa415f1ba0f426" providerId="LiveId" clId="{1C8787CD-A287-46DA-80B2-E6032FABAD3C}" dt="2023-10-30T11:53:05.274" v="154" actId="113"/>
          <ac:spMkLst>
            <pc:docMk/>
            <pc:sldMk cId="1773305991" sldId="327"/>
            <ac:spMk id="3" creationId="{95F533DA-931C-E682-2867-D0A3DAF2B5AF}"/>
          </ac:spMkLst>
        </pc:spChg>
        <pc:spChg chg="add mod">
          <ac:chgData name="Georgi Sabev" userId="35fa415f1ba0f426" providerId="LiveId" clId="{1C8787CD-A287-46DA-80B2-E6032FABAD3C}" dt="2023-10-30T11:55:11.322" v="204" actId="14100"/>
          <ac:spMkLst>
            <pc:docMk/>
            <pc:sldMk cId="1773305991" sldId="327"/>
            <ac:spMk id="6" creationId="{13CABD00-7709-8222-64C6-826128AD0C3D}"/>
          </ac:spMkLst>
        </pc:spChg>
        <pc:picChg chg="add">
          <ac:chgData name="Georgi Sabev" userId="35fa415f1ba0f426" providerId="LiveId" clId="{1C8787CD-A287-46DA-80B2-E6032FABAD3C}" dt="2023-10-30T11:53:30.048" v="155" actId="22"/>
          <ac:picMkLst>
            <pc:docMk/>
            <pc:sldMk cId="1773305991" sldId="327"/>
            <ac:picMk id="5" creationId="{247B2EEB-7A67-6ADD-F200-E874FF4C6B62}"/>
          </ac:picMkLst>
        </pc:picChg>
      </pc:sldChg>
      <pc:sldChg chg="addSp modSp new mod">
        <pc:chgData name="Georgi Sabev" userId="35fa415f1ba0f426" providerId="LiveId" clId="{1C8787CD-A287-46DA-80B2-E6032FABAD3C}" dt="2023-10-30T11:58:20.798" v="310" actId="207"/>
        <pc:sldMkLst>
          <pc:docMk/>
          <pc:sldMk cId="781141520" sldId="328"/>
        </pc:sldMkLst>
        <pc:spChg chg="mod">
          <ac:chgData name="Georgi Sabev" userId="35fa415f1ba0f426" providerId="LiveId" clId="{1C8787CD-A287-46DA-80B2-E6032FABAD3C}" dt="2023-10-30T11:55:49.940" v="230" actId="20577"/>
          <ac:spMkLst>
            <pc:docMk/>
            <pc:sldMk cId="781141520" sldId="328"/>
            <ac:spMk id="2" creationId="{4208B524-7FCC-F41E-3E10-388FC525005D}"/>
          </ac:spMkLst>
        </pc:spChg>
        <pc:spChg chg="add mod">
          <ac:chgData name="Georgi Sabev" userId="35fa415f1ba0f426" providerId="LiveId" clId="{1C8787CD-A287-46DA-80B2-E6032FABAD3C}" dt="2023-10-30T11:57:47.787" v="308" actId="1076"/>
          <ac:spMkLst>
            <pc:docMk/>
            <pc:sldMk cId="781141520" sldId="328"/>
            <ac:spMk id="3" creationId="{DB575CB6-09D3-20AD-D568-432065AE07AF}"/>
          </ac:spMkLst>
        </pc:spChg>
        <pc:picChg chg="add mod">
          <ac:chgData name="Georgi Sabev" userId="35fa415f1ba0f426" providerId="LiveId" clId="{1C8787CD-A287-46DA-80B2-E6032FABAD3C}" dt="2023-10-30T11:58:20.798" v="310" actId="207"/>
          <ac:picMkLst>
            <pc:docMk/>
            <pc:sldMk cId="781141520" sldId="328"/>
            <ac:picMk id="5" creationId="{0E16E442-4921-2599-3376-7280513D1157}"/>
          </ac:picMkLst>
        </pc:picChg>
      </pc:sldChg>
      <pc:sldChg chg="addSp modSp new mod">
        <pc:chgData name="Georgi Sabev" userId="35fa415f1ba0f426" providerId="LiveId" clId="{1C8787CD-A287-46DA-80B2-E6032FABAD3C}" dt="2023-10-30T15:01:49.379" v="535" actId="6549"/>
        <pc:sldMkLst>
          <pc:docMk/>
          <pc:sldMk cId="2171011291" sldId="329"/>
        </pc:sldMkLst>
        <pc:spChg chg="mod">
          <ac:chgData name="Georgi Sabev" userId="35fa415f1ba0f426" providerId="LiveId" clId="{1C8787CD-A287-46DA-80B2-E6032FABAD3C}" dt="2023-10-30T15:01:49.379" v="535" actId="6549"/>
          <ac:spMkLst>
            <pc:docMk/>
            <pc:sldMk cId="2171011291" sldId="329"/>
            <ac:spMk id="2" creationId="{A526C202-2AB7-8558-08BB-8D93D1A5533A}"/>
          </ac:spMkLst>
        </pc:spChg>
        <pc:spChg chg="add mod">
          <ac:chgData name="Georgi Sabev" userId="35fa415f1ba0f426" providerId="LiveId" clId="{1C8787CD-A287-46DA-80B2-E6032FABAD3C}" dt="2023-10-30T12:03:03.049" v="417" actId="20577"/>
          <ac:spMkLst>
            <pc:docMk/>
            <pc:sldMk cId="2171011291" sldId="329"/>
            <ac:spMk id="3" creationId="{98920818-25AD-2F13-1428-7E777AC754B5}"/>
          </ac:spMkLst>
        </pc:spChg>
        <pc:spChg chg="add mod">
          <ac:chgData name="Georgi Sabev" userId="35fa415f1ba0f426" providerId="LiveId" clId="{1C8787CD-A287-46DA-80B2-E6032FABAD3C}" dt="2023-10-30T12:04:44.700" v="450" actId="1076"/>
          <ac:spMkLst>
            <pc:docMk/>
            <pc:sldMk cId="2171011291" sldId="329"/>
            <ac:spMk id="6" creationId="{53A4A3CE-501E-44D6-3D64-C921AD0BB073}"/>
          </ac:spMkLst>
        </pc:spChg>
        <pc:picChg chg="add mod">
          <ac:chgData name="Georgi Sabev" userId="35fa415f1ba0f426" providerId="LiveId" clId="{1C8787CD-A287-46DA-80B2-E6032FABAD3C}" dt="2023-10-30T12:03:55.735" v="422" actId="1076"/>
          <ac:picMkLst>
            <pc:docMk/>
            <pc:sldMk cId="2171011291" sldId="329"/>
            <ac:picMk id="5" creationId="{A09E19A0-0B51-55D8-2CEB-F7AC52976493}"/>
          </ac:picMkLst>
        </pc:picChg>
        <pc:picChg chg="add mod">
          <ac:chgData name="Georgi Sabev" userId="35fa415f1ba0f426" providerId="LiveId" clId="{1C8787CD-A287-46DA-80B2-E6032FABAD3C}" dt="2023-10-30T12:05:00.324" v="453" actId="1076"/>
          <ac:picMkLst>
            <pc:docMk/>
            <pc:sldMk cId="2171011291" sldId="329"/>
            <ac:picMk id="8" creationId="{0CC14368-DF28-49AB-8E81-F2DEEE3B7F4B}"/>
          </ac:picMkLst>
        </pc:picChg>
        <pc:picChg chg="add mod">
          <ac:chgData name="Georgi Sabev" userId="35fa415f1ba0f426" providerId="LiveId" clId="{1C8787CD-A287-46DA-80B2-E6032FABAD3C}" dt="2023-10-30T12:05:14.480" v="456" actId="1076"/>
          <ac:picMkLst>
            <pc:docMk/>
            <pc:sldMk cId="2171011291" sldId="329"/>
            <ac:picMk id="10" creationId="{164B7C00-54B3-5693-2B67-5E93BDF18103}"/>
          </ac:picMkLst>
        </pc:picChg>
        <pc:picChg chg="add mod">
          <ac:chgData name="Georgi Sabev" userId="35fa415f1ba0f426" providerId="LiveId" clId="{1C8787CD-A287-46DA-80B2-E6032FABAD3C}" dt="2023-10-30T12:05:32.305" v="460" actId="1076"/>
          <ac:picMkLst>
            <pc:docMk/>
            <pc:sldMk cId="2171011291" sldId="329"/>
            <ac:picMk id="12" creationId="{259C72B4-AFF5-8237-CF2A-D5CECE54508B}"/>
          </ac:picMkLst>
        </pc:picChg>
      </pc:sldChg>
      <pc:sldChg chg="addSp delSp modSp new mod">
        <pc:chgData name="Georgi Sabev" userId="35fa415f1ba0f426" providerId="LiveId" clId="{1C8787CD-A287-46DA-80B2-E6032FABAD3C}" dt="2023-10-30T12:14:53.262" v="533" actId="1076"/>
        <pc:sldMkLst>
          <pc:docMk/>
          <pc:sldMk cId="846615988" sldId="330"/>
        </pc:sldMkLst>
        <pc:spChg chg="mod">
          <ac:chgData name="Georgi Sabev" userId="35fa415f1ba0f426" providerId="LiveId" clId="{1C8787CD-A287-46DA-80B2-E6032FABAD3C}" dt="2023-10-30T12:07:25.993" v="501" actId="20577"/>
          <ac:spMkLst>
            <pc:docMk/>
            <pc:sldMk cId="846615988" sldId="330"/>
            <ac:spMk id="2" creationId="{46AA5311-DC20-C00E-2BEB-1647F383944A}"/>
          </ac:spMkLst>
        </pc:spChg>
        <pc:spChg chg="add mod">
          <ac:chgData name="Georgi Sabev" userId="35fa415f1ba0f426" providerId="LiveId" clId="{1C8787CD-A287-46DA-80B2-E6032FABAD3C}" dt="2023-10-30T12:09:22.238" v="516"/>
          <ac:spMkLst>
            <pc:docMk/>
            <pc:sldMk cId="846615988" sldId="330"/>
            <ac:spMk id="4" creationId="{D62B9ACA-B3A3-C7E5-9B5B-B6C54F874BFA}"/>
          </ac:spMkLst>
        </pc:spChg>
        <pc:spChg chg="add del mod">
          <ac:chgData name="Georgi Sabev" userId="35fa415f1ba0f426" providerId="LiveId" clId="{1C8787CD-A287-46DA-80B2-E6032FABAD3C}" dt="2023-10-30T12:08:45.992" v="513" actId="478"/>
          <ac:spMkLst>
            <pc:docMk/>
            <pc:sldMk cId="846615988" sldId="330"/>
            <ac:spMk id="6" creationId="{16DBD372-7929-BC56-03E3-6412792A62B7}"/>
          </ac:spMkLst>
        </pc:spChg>
        <pc:spChg chg="add mod">
          <ac:chgData name="Georgi Sabev" userId="35fa415f1ba0f426" providerId="LiveId" clId="{1C8787CD-A287-46DA-80B2-E6032FABAD3C}" dt="2023-10-30T12:09:41.988" v="523" actId="1076"/>
          <ac:spMkLst>
            <pc:docMk/>
            <pc:sldMk cId="846615988" sldId="330"/>
            <ac:spMk id="8" creationId="{662ECFE9-D102-D486-1E62-62FCBD695E4A}"/>
          </ac:spMkLst>
        </pc:spChg>
        <pc:spChg chg="add mod">
          <ac:chgData name="Georgi Sabev" userId="35fa415f1ba0f426" providerId="LiveId" clId="{1C8787CD-A287-46DA-80B2-E6032FABAD3C}" dt="2023-10-30T12:14:53.262" v="533" actId="1076"/>
          <ac:spMkLst>
            <pc:docMk/>
            <pc:sldMk cId="846615988" sldId="330"/>
            <ac:spMk id="10" creationId="{5BAF5167-DE97-9801-D86C-767B461C8F36}"/>
          </ac:spMkLst>
        </pc:spChg>
      </pc:sldChg>
      <pc:sldChg chg="addSp modSp new mod">
        <pc:chgData name="Georgi Sabev" userId="35fa415f1ba0f426" providerId="LiveId" clId="{1C8787CD-A287-46DA-80B2-E6032FABAD3C}" dt="2023-10-30T15:03:44.078" v="558" actId="1076"/>
        <pc:sldMkLst>
          <pc:docMk/>
          <pc:sldMk cId="207338634" sldId="331"/>
        </pc:sldMkLst>
        <pc:spChg chg="mod">
          <ac:chgData name="Georgi Sabev" userId="35fa415f1ba0f426" providerId="LiveId" clId="{1C8787CD-A287-46DA-80B2-E6032FABAD3C}" dt="2023-10-30T15:02:05.782" v="552" actId="20577"/>
          <ac:spMkLst>
            <pc:docMk/>
            <pc:sldMk cId="207338634" sldId="331"/>
            <ac:spMk id="2" creationId="{7B34041E-25B3-2092-5525-0712FE7B1660}"/>
          </ac:spMkLst>
        </pc:spChg>
        <pc:spChg chg="add mod">
          <ac:chgData name="Georgi Sabev" userId="35fa415f1ba0f426" providerId="LiveId" clId="{1C8787CD-A287-46DA-80B2-E6032FABAD3C}" dt="2023-10-30T15:03:07.789" v="554"/>
          <ac:spMkLst>
            <pc:docMk/>
            <pc:sldMk cId="207338634" sldId="331"/>
            <ac:spMk id="3" creationId="{44BFB933-0EF5-84B8-BF6A-877E12A6A3A4}"/>
          </ac:spMkLst>
        </pc:spChg>
        <pc:picChg chg="add mod">
          <ac:chgData name="Georgi Sabev" userId="35fa415f1ba0f426" providerId="LiveId" clId="{1C8787CD-A287-46DA-80B2-E6032FABAD3C}" dt="2023-10-30T15:03:44.078" v="558" actId="1076"/>
          <ac:picMkLst>
            <pc:docMk/>
            <pc:sldMk cId="207338634" sldId="331"/>
            <ac:picMk id="5" creationId="{99AEE411-6DF2-7C55-3710-A57657DD828F}"/>
          </ac:picMkLst>
        </pc:picChg>
      </pc:sldChg>
      <pc:sldChg chg="addSp modSp new mod">
        <pc:chgData name="Georgi Sabev" userId="35fa415f1ba0f426" providerId="LiveId" clId="{1C8787CD-A287-46DA-80B2-E6032FABAD3C}" dt="2023-10-30T15:05:03.268" v="585" actId="14100"/>
        <pc:sldMkLst>
          <pc:docMk/>
          <pc:sldMk cId="547547017" sldId="332"/>
        </pc:sldMkLst>
        <pc:spChg chg="mod">
          <ac:chgData name="Georgi Sabev" userId="35fa415f1ba0f426" providerId="LiveId" clId="{1C8787CD-A287-46DA-80B2-E6032FABAD3C}" dt="2023-10-30T15:04:36.367" v="581" actId="20577"/>
          <ac:spMkLst>
            <pc:docMk/>
            <pc:sldMk cId="547547017" sldId="332"/>
            <ac:spMk id="2" creationId="{CDA77079-2BEC-20E0-368A-85755C0EA66E}"/>
          </ac:spMkLst>
        </pc:spChg>
        <pc:picChg chg="add mod">
          <ac:chgData name="Georgi Sabev" userId="35fa415f1ba0f426" providerId="LiveId" clId="{1C8787CD-A287-46DA-80B2-E6032FABAD3C}" dt="2023-10-30T15:05:03.268" v="585" actId="14100"/>
          <ac:picMkLst>
            <pc:docMk/>
            <pc:sldMk cId="547547017" sldId="332"/>
            <ac:picMk id="4" creationId="{ED58B037-A247-EA04-7DE8-A5A4CEAC3CB2}"/>
          </ac:picMkLst>
        </pc:picChg>
      </pc:sldChg>
      <pc:sldChg chg="addSp modSp new mod modNotesTx">
        <pc:chgData name="Georgi Sabev" userId="35fa415f1ba0f426" providerId="LiveId" clId="{1C8787CD-A287-46DA-80B2-E6032FABAD3C}" dt="2023-10-30T18:48:33.176" v="770"/>
        <pc:sldMkLst>
          <pc:docMk/>
          <pc:sldMk cId="1961959371" sldId="333"/>
        </pc:sldMkLst>
        <pc:spChg chg="mod">
          <ac:chgData name="Georgi Sabev" userId="35fa415f1ba0f426" providerId="LiveId" clId="{1C8787CD-A287-46DA-80B2-E6032FABAD3C}" dt="2023-10-30T15:17:29.789" v="655" actId="313"/>
          <ac:spMkLst>
            <pc:docMk/>
            <pc:sldMk cId="1961959371" sldId="333"/>
            <ac:spMk id="2" creationId="{DFE1ED70-64F4-24D9-CA36-8329B10B9803}"/>
          </ac:spMkLst>
        </pc:spChg>
        <pc:picChg chg="add mod">
          <ac:chgData name="Georgi Sabev" userId="35fa415f1ba0f426" providerId="LiveId" clId="{1C8787CD-A287-46DA-80B2-E6032FABAD3C}" dt="2023-10-30T15:17:33.891" v="656" actId="14100"/>
          <ac:picMkLst>
            <pc:docMk/>
            <pc:sldMk cId="1961959371" sldId="333"/>
            <ac:picMk id="4" creationId="{C6E322F3-5E5C-9B06-3D84-5DEB0CDAAADF}"/>
          </ac:picMkLst>
        </pc:picChg>
      </pc:sldChg>
      <pc:sldChg chg="addSp modSp new mod">
        <pc:chgData name="Georgi Sabev" userId="35fa415f1ba0f426" providerId="LiveId" clId="{1C8787CD-A287-46DA-80B2-E6032FABAD3C}" dt="2023-10-30T15:16:33.315" v="635" actId="20577"/>
        <pc:sldMkLst>
          <pc:docMk/>
          <pc:sldMk cId="1206051126" sldId="334"/>
        </pc:sldMkLst>
        <pc:spChg chg="mod">
          <ac:chgData name="Georgi Sabev" userId="35fa415f1ba0f426" providerId="LiveId" clId="{1C8787CD-A287-46DA-80B2-E6032FABAD3C}" dt="2023-10-30T15:16:33.315" v="635" actId="20577"/>
          <ac:spMkLst>
            <pc:docMk/>
            <pc:sldMk cId="1206051126" sldId="334"/>
            <ac:spMk id="2" creationId="{4CC2833A-215E-D4C8-0BB8-898CA0826818}"/>
          </ac:spMkLst>
        </pc:spChg>
        <pc:picChg chg="add mod">
          <ac:chgData name="Georgi Sabev" userId="35fa415f1ba0f426" providerId="LiveId" clId="{1C8787CD-A287-46DA-80B2-E6032FABAD3C}" dt="2023-10-30T15:16:30.458" v="634" actId="1366"/>
          <ac:picMkLst>
            <pc:docMk/>
            <pc:sldMk cId="1206051126" sldId="334"/>
            <ac:picMk id="4" creationId="{445ABD9D-26D1-C6FE-E759-909B36F5F022}"/>
          </ac:picMkLst>
        </pc:picChg>
      </pc:sldChg>
      <pc:sldChg chg="addSp modSp new mod">
        <pc:chgData name="Georgi Sabev" userId="35fa415f1ba0f426" providerId="LiveId" clId="{1C8787CD-A287-46DA-80B2-E6032FABAD3C}" dt="2023-10-30T15:19:21.340" v="674" actId="1076"/>
        <pc:sldMkLst>
          <pc:docMk/>
          <pc:sldMk cId="618598906" sldId="335"/>
        </pc:sldMkLst>
        <pc:spChg chg="mod">
          <ac:chgData name="Georgi Sabev" userId="35fa415f1ba0f426" providerId="LiveId" clId="{1C8787CD-A287-46DA-80B2-E6032FABAD3C}" dt="2023-10-30T15:18:14.398" v="670" actId="20577"/>
          <ac:spMkLst>
            <pc:docMk/>
            <pc:sldMk cId="618598906" sldId="335"/>
            <ac:spMk id="2" creationId="{D9FEB9DF-9DD1-CCA1-4182-82A21853ACE3}"/>
          </ac:spMkLst>
        </pc:spChg>
        <pc:picChg chg="add mod">
          <ac:chgData name="Georgi Sabev" userId="35fa415f1ba0f426" providerId="LiveId" clId="{1C8787CD-A287-46DA-80B2-E6032FABAD3C}" dt="2023-10-30T15:19:21.340" v="674" actId="1076"/>
          <ac:picMkLst>
            <pc:docMk/>
            <pc:sldMk cId="618598906" sldId="335"/>
            <ac:picMk id="4" creationId="{4DFF041C-0985-2942-55AA-42B16860E8B8}"/>
          </ac:picMkLst>
        </pc:picChg>
      </pc:sldChg>
      <pc:sldChg chg="addSp modSp new mod">
        <pc:chgData name="Georgi Sabev" userId="35fa415f1ba0f426" providerId="LiveId" clId="{1C8787CD-A287-46DA-80B2-E6032FABAD3C}" dt="2023-10-30T15:43:40.778" v="729" actId="20577"/>
        <pc:sldMkLst>
          <pc:docMk/>
          <pc:sldMk cId="2950431390" sldId="336"/>
        </pc:sldMkLst>
        <pc:spChg chg="mod">
          <ac:chgData name="Georgi Sabev" userId="35fa415f1ba0f426" providerId="LiveId" clId="{1C8787CD-A287-46DA-80B2-E6032FABAD3C}" dt="2023-10-30T15:35:58.157" v="702" actId="20577"/>
          <ac:spMkLst>
            <pc:docMk/>
            <pc:sldMk cId="2950431390" sldId="336"/>
            <ac:spMk id="2" creationId="{CCBC4637-8ACF-6C05-7F97-1D77E6E9CE2F}"/>
          </ac:spMkLst>
        </pc:spChg>
        <pc:spChg chg="add mod">
          <ac:chgData name="Georgi Sabev" userId="35fa415f1ba0f426" providerId="LiveId" clId="{1C8787CD-A287-46DA-80B2-E6032FABAD3C}" dt="2023-10-30T15:43:23.444" v="725" actId="20577"/>
          <ac:spMkLst>
            <pc:docMk/>
            <pc:sldMk cId="2950431390" sldId="336"/>
            <ac:spMk id="7" creationId="{02A52340-ED79-E9DE-D52C-FA5F255017ED}"/>
          </ac:spMkLst>
        </pc:spChg>
        <pc:spChg chg="add mod">
          <ac:chgData name="Georgi Sabev" userId="35fa415f1ba0f426" providerId="LiveId" clId="{1C8787CD-A287-46DA-80B2-E6032FABAD3C}" dt="2023-10-30T15:43:40.778" v="729" actId="20577"/>
          <ac:spMkLst>
            <pc:docMk/>
            <pc:sldMk cId="2950431390" sldId="336"/>
            <ac:spMk id="8" creationId="{DA362520-01C9-7913-9CB0-1E71F0CE9206}"/>
          </ac:spMkLst>
        </pc:spChg>
        <pc:picChg chg="add mod">
          <ac:chgData name="Georgi Sabev" userId="35fa415f1ba0f426" providerId="LiveId" clId="{1C8787CD-A287-46DA-80B2-E6032FABAD3C}" dt="2023-10-30T15:42:49.416" v="706" actId="1076"/>
          <ac:picMkLst>
            <pc:docMk/>
            <pc:sldMk cId="2950431390" sldId="336"/>
            <ac:picMk id="4" creationId="{E7701066-CC31-1ABB-F694-D51F9A54AF14}"/>
          </ac:picMkLst>
        </pc:picChg>
        <pc:picChg chg="add mod">
          <ac:chgData name="Georgi Sabev" userId="35fa415f1ba0f426" providerId="LiveId" clId="{1C8787CD-A287-46DA-80B2-E6032FABAD3C}" dt="2023-10-30T15:43:08.131" v="714" actId="1076"/>
          <ac:picMkLst>
            <pc:docMk/>
            <pc:sldMk cId="2950431390" sldId="336"/>
            <ac:picMk id="6" creationId="{B8845764-8632-4F17-13A4-1AC2942BFB72}"/>
          </ac:picMkLst>
        </pc:picChg>
      </pc:sldChg>
      <pc:sldChg chg="addSp modSp new mod ord">
        <pc:chgData name="Georgi Sabev" userId="35fa415f1ba0f426" providerId="LiveId" clId="{1C8787CD-A287-46DA-80B2-E6032FABAD3C}" dt="2023-10-30T15:46:10.170" v="769"/>
        <pc:sldMkLst>
          <pc:docMk/>
          <pc:sldMk cId="3374748961" sldId="337"/>
        </pc:sldMkLst>
        <pc:spChg chg="mod">
          <ac:chgData name="Georgi Sabev" userId="35fa415f1ba0f426" providerId="LiveId" clId="{1C8787CD-A287-46DA-80B2-E6032FABAD3C}" dt="2023-10-30T15:44:03.135" v="731"/>
          <ac:spMkLst>
            <pc:docMk/>
            <pc:sldMk cId="3374748961" sldId="337"/>
            <ac:spMk id="2" creationId="{D445A22E-F809-D609-B465-B092E64EBA7B}"/>
          </ac:spMkLst>
        </pc:spChg>
        <pc:spChg chg="add mod">
          <ac:chgData name="Georgi Sabev" userId="35fa415f1ba0f426" providerId="LiveId" clId="{1C8787CD-A287-46DA-80B2-E6032FABAD3C}" dt="2023-10-30T15:46:06.720" v="767" actId="12"/>
          <ac:spMkLst>
            <pc:docMk/>
            <pc:sldMk cId="3374748961" sldId="337"/>
            <ac:spMk id="4" creationId="{A4C7D0CA-830E-5FE7-3D75-5C13667313D5}"/>
          </ac:spMkLst>
        </pc:spChg>
      </pc:sldChg>
    </pc:docChg>
  </pc:docChgLst>
  <pc:docChgLst>
    <pc:chgData name="Georgi Sabev" userId="35fa415f1ba0f426" providerId="Windows Live" clId="Web-{4DE18914-7222-4BDE-B135-367B5243BE86}"/>
    <pc:docChg chg="addSld modSld sldOrd">
      <pc:chgData name="Georgi Sabev" userId="35fa415f1ba0f426" providerId="Windows Live" clId="Web-{4DE18914-7222-4BDE-B135-367B5243BE86}" dt="2023-10-31T19:27:46.604" v="178" actId="1076"/>
      <pc:docMkLst>
        <pc:docMk/>
      </pc:docMkLst>
      <pc:sldChg chg="addSp modSp new">
        <pc:chgData name="Georgi Sabev" userId="35fa415f1ba0f426" providerId="Windows Live" clId="Web-{4DE18914-7222-4BDE-B135-367B5243BE86}" dt="2023-10-31T18:55:36.198" v="89" actId="20577"/>
        <pc:sldMkLst>
          <pc:docMk/>
          <pc:sldMk cId="3429221239" sldId="338"/>
        </pc:sldMkLst>
        <pc:spChg chg="mod">
          <ac:chgData name="Georgi Sabev" userId="35fa415f1ba0f426" providerId="Windows Live" clId="Web-{4DE18914-7222-4BDE-B135-367B5243BE86}" dt="2023-10-31T18:55:36.198" v="89" actId="20577"/>
          <ac:spMkLst>
            <pc:docMk/>
            <pc:sldMk cId="3429221239" sldId="338"/>
            <ac:spMk id="2" creationId="{D8B662F3-9C0A-61A8-3ED3-FD26B6FC2413}"/>
          </ac:spMkLst>
        </pc:spChg>
        <pc:spChg chg="add mod">
          <ac:chgData name="Georgi Sabev" userId="35fa415f1ba0f426" providerId="Windows Live" clId="Web-{4DE18914-7222-4BDE-B135-367B5243BE86}" dt="2023-10-31T18:39:09.322" v="6" actId="1076"/>
          <ac:spMkLst>
            <pc:docMk/>
            <pc:sldMk cId="3429221239" sldId="338"/>
            <ac:spMk id="3" creationId="{7A42E413-4BF4-F353-93A2-4BFB3F81863A}"/>
          </ac:spMkLst>
        </pc:spChg>
        <pc:spChg chg="add mod">
          <ac:chgData name="Georgi Sabev" userId="35fa415f1ba0f426" providerId="Windows Live" clId="Web-{4DE18914-7222-4BDE-B135-367B5243BE86}" dt="2023-10-31T18:39:26.089" v="9" actId="1076"/>
          <ac:spMkLst>
            <pc:docMk/>
            <pc:sldMk cId="3429221239" sldId="338"/>
            <ac:spMk id="4" creationId="{FB3B87D6-DEA7-946A-E48C-ABC0B6AFCD09}"/>
          </ac:spMkLst>
        </pc:spChg>
        <pc:spChg chg="add mod">
          <ac:chgData name="Georgi Sabev" userId="35fa415f1ba0f426" providerId="Windows Live" clId="Web-{4DE18914-7222-4BDE-B135-367B5243BE86}" dt="2023-10-31T18:39:40.245" v="12" actId="1076"/>
          <ac:spMkLst>
            <pc:docMk/>
            <pc:sldMk cId="3429221239" sldId="338"/>
            <ac:spMk id="5" creationId="{17B62879-4598-A38E-9700-A5AD7368948E}"/>
          </ac:spMkLst>
        </pc:spChg>
        <pc:spChg chg="add mod">
          <ac:chgData name="Georgi Sabev" userId="35fa415f1ba0f426" providerId="Windows Live" clId="Web-{4DE18914-7222-4BDE-B135-367B5243BE86}" dt="2023-10-31T18:48:02.965" v="55" actId="20577"/>
          <ac:spMkLst>
            <pc:docMk/>
            <pc:sldMk cId="3429221239" sldId="338"/>
            <ac:spMk id="6" creationId="{7A50A1A9-CBD2-1056-501E-407130DCCB22}"/>
          </ac:spMkLst>
        </pc:spChg>
        <pc:spChg chg="add mod">
          <ac:chgData name="Georgi Sabev" userId="35fa415f1ba0f426" providerId="Windows Live" clId="Web-{4DE18914-7222-4BDE-B135-367B5243BE86}" dt="2023-10-31T18:48:38.669" v="61"/>
          <ac:spMkLst>
            <pc:docMk/>
            <pc:sldMk cId="3429221239" sldId="338"/>
            <ac:spMk id="7" creationId="{88F89D55-D639-BD33-71FC-AD2BE5530881}"/>
          </ac:spMkLst>
        </pc:spChg>
        <pc:spChg chg="add mod">
          <ac:chgData name="Georgi Sabev" userId="35fa415f1ba0f426" providerId="Windows Live" clId="Web-{4DE18914-7222-4BDE-B135-367B5243BE86}" dt="2023-10-31T18:49:46.296" v="73" actId="20577"/>
          <ac:spMkLst>
            <pc:docMk/>
            <pc:sldMk cId="3429221239" sldId="338"/>
            <ac:spMk id="8" creationId="{79F56D3D-0088-0B27-DEE9-D7F7997B4C3E}"/>
          </ac:spMkLst>
        </pc:spChg>
      </pc:sldChg>
      <pc:sldChg chg="addSp modSp new">
        <pc:chgData name="Georgi Sabev" userId="35fa415f1ba0f426" providerId="Windows Live" clId="Web-{4DE18914-7222-4BDE-B135-367B5243BE86}" dt="2023-10-31T19:27:46.604" v="178" actId="1076"/>
        <pc:sldMkLst>
          <pc:docMk/>
          <pc:sldMk cId="4165228062" sldId="339"/>
        </pc:sldMkLst>
        <pc:spChg chg="mod">
          <ac:chgData name="Georgi Sabev" userId="35fa415f1ba0f426" providerId="Windows Live" clId="Web-{4DE18914-7222-4BDE-B135-367B5243BE86}" dt="2023-10-31T18:55:43.557" v="92" actId="20577"/>
          <ac:spMkLst>
            <pc:docMk/>
            <pc:sldMk cId="4165228062" sldId="339"/>
            <ac:spMk id="2" creationId="{266FA261-59D1-9F3D-5A7D-17D2BF572EFA}"/>
          </ac:spMkLst>
        </pc:spChg>
        <pc:spChg chg="add mod">
          <ac:chgData name="Georgi Sabev" userId="35fa415f1ba0f426" providerId="Windows Live" clId="Web-{4DE18914-7222-4BDE-B135-367B5243BE86}" dt="2023-10-31T18:43:03.533" v="19" actId="1076"/>
          <ac:spMkLst>
            <pc:docMk/>
            <pc:sldMk cId="4165228062" sldId="339"/>
            <ac:spMk id="3" creationId="{97B6C606-94BF-68E1-AB57-39B5C100A29B}"/>
          </ac:spMkLst>
        </pc:spChg>
        <pc:spChg chg="add mod">
          <ac:chgData name="Georgi Sabev" userId="35fa415f1ba0f426" providerId="Windows Live" clId="Web-{4DE18914-7222-4BDE-B135-367B5243BE86}" dt="2023-10-31T19:27:03.555" v="167" actId="1076"/>
          <ac:spMkLst>
            <pc:docMk/>
            <pc:sldMk cId="4165228062" sldId="339"/>
            <ac:spMk id="4" creationId="{4FC2E45F-EB64-D83D-20C9-B0D25E4DDC33}"/>
          </ac:spMkLst>
        </pc:spChg>
        <pc:spChg chg="add mod">
          <ac:chgData name="Georgi Sabev" userId="35fa415f1ba0f426" providerId="Windows Live" clId="Web-{4DE18914-7222-4BDE-B135-367B5243BE86}" dt="2023-10-31T18:47:30.510" v="50" actId="20577"/>
          <ac:spMkLst>
            <pc:docMk/>
            <pc:sldMk cId="4165228062" sldId="339"/>
            <ac:spMk id="5" creationId="{9A74B83D-20C7-892F-01E6-31AB491A9475}"/>
          </ac:spMkLst>
        </pc:spChg>
        <pc:spChg chg="add mod">
          <ac:chgData name="Georgi Sabev" userId="35fa415f1ba0f426" providerId="Windows Live" clId="Web-{4DE18914-7222-4BDE-B135-367B5243BE86}" dt="2023-10-31T19:27:23.259" v="169" actId="1076"/>
          <ac:spMkLst>
            <pc:docMk/>
            <pc:sldMk cId="4165228062" sldId="339"/>
            <ac:spMk id="6" creationId="{8F8CA333-E60F-930F-ABEB-C4320308ED90}"/>
          </ac:spMkLst>
        </pc:spChg>
        <pc:spChg chg="add mod">
          <ac:chgData name="Georgi Sabev" userId="35fa415f1ba0f426" providerId="Windows Live" clId="Web-{4DE18914-7222-4BDE-B135-367B5243BE86}" dt="2023-10-31T19:27:31.056" v="173" actId="14100"/>
          <ac:spMkLst>
            <pc:docMk/>
            <pc:sldMk cId="4165228062" sldId="339"/>
            <ac:spMk id="7" creationId="{04587C6E-0F37-D322-7F53-9DF41604D87B}"/>
          </ac:spMkLst>
        </pc:spChg>
        <pc:spChg chg="add mod">
          <ac:chgData name="Georgi Sabev" userId="35fa415f1ba0f426" providerId="Windows Live" clId="Web-{4DE18914-7222-4BDE-B135-367B5243BE86}" dt="2023-10-31T19:27:46.604" v="178" actId="1076"/>
          <ac:spMkLst>
            <pc:docMk/>
            <pc:sldMk cId="4165228062" sldId="339"/>
            <ac:spMk id="8" creationId="{D8669ACD-9103-8A3A-00FA-074094F05173}"/>
          </ac:spMkLst>
        </pc:spChg>
      </pc:sldChg>
      <pc:sldChg chg="addSp modSp new ord">
        <pc:chgData name="Georgi Sabev" userId="35fa415f1ba0f426" providerId="Windows Live" clId="Web-{4DE18914-7222-4BDE-B135-367B5243BE86}" dt="2023-10-31T18:52:04.800" v="87" actId="14100"/>
        <pc:sldMkLst>
          <pc:docMk/>
          <pc:sldMk cId="1915310628" sldId="340"/>
        </pc:sldMkLst>
        <pc:spChg chg="mod">
          <ac:chgData name="Georgi Sabev" userId="35fa415f1ba0f426" providerId="Windows Live" clId="Web-{4DE18914-7222-4BDE-B135-367B5243BE86}" dt="2023-10-31T18:51:51.300" v="81" actId="20577"/>
          <ac:spMkLst>
            <pc:docMk/>
            <pc:sldMk cId="1915310628" sldId="340"/>
            <ac:spMk id="2" creationId="{6D907759-89AC-7E9A-7B42-679B9AC75D22}"/>
          </ac:spMkLst>
        </pc:spChg>
        <pc:spChg chg="add mod">
          <ac:chgData name="Georgi Sabev" userId="35fa415f1ba0f426" providerId="Windows Live" clId="Web-{4DE18914-7222-4BDE-B135-367B5243BE86}" dt="2023-10-31T18:52:04.800" v="87" actId="14100"/>
          <ac:spMkLst>
            <pc:docMk/>
            <pc:sldMk cId="1915310628" sldId="340"/>
            <ac:spMk id="3" creationId="{A6D84B64-43C0-3FB7-AD57-5DFE6894430A}"/>
          </ac:spMkLst>
        </pc:spChg>
      </pc:sldChg>
      <pc:sldChg chg="addSp modSp new">
        <pc:chgData name="Georgi Sabev" userId="35fa415f1ba0f426" providerId="Windows Live" clId="Web-{4DE18914-7222-4BDE-B135-367B5243BE86}" dt="2023-10-31T19:07:14.220" v="124" actId="20577"/>
        <pc:sldMkLst>
          <pc:docMk/>
          <pc:sldMk cId="2118786727" sldId="341"/>
        </pc:sldMkLst>
        <pc:spChg chg="mod">
          <ac:chgData name="Georgi Sabev" userId="35fa415f1ba0f426" providerId="Windows Live" clId="Web-{4DE18914-7222-4BDE-B135-367B5243BE86}" dt="2023-10-31T19:07:14.220" v="124" actId="20577"/>
          <ac:spMkLst>
            <pc:docMk/>
            <pc:sldMk cId="2118786727" sldId="341"/>
            <ac:spMk id="2" creationId="{A1F07714-FD45-8DFA-5EBD-8481F31B273C}"/>
          </ac:spMkLst>
        </pc:spChg>
        <pc:spChg chg="add mod">
          <ac:chgData name="Georgi Sabev" userId="35fa415f1ba0f426" providerId="Windows Live" clId="Web-{4DE18914-7222-4BDE-B135-367B5243BE86}" dt="2023-10-31T19:05:42.686" v="120" actId="14100"/>
          <ac:spMkLst>
            <pc:docMk/>
            <pc:sldMk cId="2118786727" sldId="341"/>
            <ac:spMk id="3" creationId="{0A33CCA9-C73A-4F6B-03EF-8E4C939E08A7}"/>
          </ac:spMkLst>
        </pc:spChg>
      </pc:sldChg>
      <pc:sldChg chg="addSp modSp new">
        <pc:chgData name="Georgi Sabev" userId="35fa415f1ba0f426" providerId="Windows Live" clId="Web-{4DE18914-7222-4BDE-B135-367B5243BE86}" dt="2023-10-31T19:11:10.837" v="164" actId="20577"/>
        <pc:sldMkLst>
          <pc:docMk/>
          <pc:sldMk cId="2022480800" sldId="342"/>
        </pc:sldMkLst>
        <pc:spChg chg="mod">
          <ac:chgData name="Georgi Sabev" userId="35fa415f1ba0f426" providerId="Windows Live" clId="Web-{4DE18914-7222-4BDE-B135-367B5243BE86}" dt="2023-10-31T19:07:30.549" v="128" actId="20577"/>
          <ac:spMkLst>
            <pc:docMk/>
            <pc:sldMk cId="2022480800" sldId="342"/>
            <ac:spMk id="2" creationId="{86C14B96-034F-DB5A-781A-9E17BAF46085}"/>
          </ac:spMkLst>
        </pc:spChg>
        <pc:spChg chg="add mod">
          <ac:chgData name="Georgi Sabev" userId="35fa415f1ba0f426" providerId="Windows Live" clId="Web-{4DE18914-7222-4BDE-B135-367B5243BE86}" dt="2023-10-31T19:11:10.837" v="164" actId="20577"/>
          <ac:spMkLst>
            <pc:docMk/>
            <pc:sldMk cId="2022480800" sldId="342"/>
            <ac:spMk id="3" creationId="{94C380EE-8730-CB2E-717D-89167243FA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24943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https://googlechromelabs.github.io/chrome-for-testing/</a:t>
            </a:r>
          </a:p>
        </p:txBody>
      </p:sp>
    </p:spTree>
    <p:extLst>
      <p:ext uri="{BB962C8B-B14F-4D97-AF65-F5344CB8AC3E}">
        <p14:creationId xmlns:p14="http://schemas.microsoft.com/office/powerpoint/2010/main" val="31506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subTitle" idx="1"/>
          </p:nvPr>
        </p:nvSpPr>
        <p:spPr>
          <a:xfrm>
            <a:off x="5425" y="3947940"/>
            <a:ext cx="9144000" cy="47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None/>
              <a:defRPr sz="11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0" y="3419495"/>
            <a:ext cx="9144000" cy="5333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3F3F3F"/>
              </a:buClr>
              <a:buSzPct val="38888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pic>
        <p:nvPicPr>
          <p:cNvPr id="9" name="Shape 9" descr="D:\KBM-정애\014-Fullppt\PNG이미지\paper-bul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27981" y="543613"/>
            <a:ext cx="1740110" cy="2592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Picture with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1" y="0"/>
            <a:ext cx="9108504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3F3F3F"/>
              </a:buClr>
              <a:buSzPct val="38888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pic>
        <p:nvPicPr>
          <p:cNvPr id="53" name="Shape 53" descr="D:\Fullppt\005-PNG이미지\모니터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552" y="1311484"/>
            <a:ext cx="3394308" cy="33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SzPct val="116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55" name="Shape 55" descr="D:\KBM-정애\014-Fullppt\PNG이미지\paper-bul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Picture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/>
          <p:nvPr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Shape 59"/>
          <p:cNvSpPr>
            <a:spLocks noGrp="1"/>
          </p:cNvSpPr>
          <p:nvPr>
            <p:ph type="pic" idx="2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SzPct val="116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0" name="Shape 60"/>
          <p:cNvSpPr>
            <a:spLocks noGrp="1"/>
          </p:cNvSpPr>
          <p:nvPr>
            <p:ph type="pic" idx="3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SzPct val="116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0080" y="1635646"/>
            <a:ext cx="4217146" cy="231073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442653" y="1739259"/>
            <a:ext cx="2772000" cy="194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SzPct val="116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4" name="Shape 64"/>
          <p:cNvSpPr/>
          <p:nvPr/>
        </p:nvSpPr>
        <p:spPr>
          <a:xfrm>
            <a:off x="1" y="0"/>
            <a:ext cx="9108504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3F3F3F"/>
              </a:buClr>
              <a:buSzPct val="38888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pic>
        <p:nvPicPr>
          <p:cNvPr id="66" name="Shape 66" descr="D:\KBM-정애\014-Fullppt\PNG이미지\paper-bul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Shape 69"/>
          <p:cNvGrpSpPr/>
          <p:nvPr/>
        </p:nvGrpSpPr>
        <p:grpSpPr>
          <a:xfrm>
            <a:off x="920696" y="1264901"/>
            <a:ext cx="1298551" cy="2242953"/>
            <a:chOff x="2627784" y="1825002"/>
            <a:chExt cx="1198166" cy="2069560"/>
          </a:xfrm>
        </p:grpSpPr>
        <p:sp>
          <p:nvSpPr>
            <p:cNvPr id="70" name="Shape 7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" name="Shape 7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w="25400" cap="flat" cmpd="sng">
                <a:solidFill>
                  <a:srgbClr val="26262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9525" cap="flat" cmpd="sng">
                <a:solidFill>
                  <a:srgbClr val="B0B0B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5" name="Shape 75"/>
          <p:cNvSpPr>
            <a:spLocks noGrp="1"/>
          </p:cNvSpPr>
          <p:nvPr>
            <p:ph type="pic" idx="2"/>
          </p:nvPr>
        </p:nvSpPr>
        <p:spPr>
          <a:xfrm>
            <a:off x="1007007" y="1468081"/>
            <a:ext cx="1143174" cy="180254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SzPct val="116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grpSp>
        <p:nvGrpSpPr>
          <p:cNvPr id="76" name="Shape 76"/>
          <p:cNvGrpSpPr/>
          <p:nvPr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77" name="Shape 77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" name="Shape 79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80" name="Shape 80"/>
              <p:cNvSpPr/>
              <p:nvPr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w="25400" cap="flat" cmpd="sng">
                <a:solidFill>
                  <a:srgbClr val="26262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9525" cap="flat" cmpd="sng">
                <a:solidFill>
                  <a:srgbClr val="B0B0B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Shape 82"/>
          <p:cNvSpPr>
            <a:spLocks noGrp="1"/>
          </p:cNvSpPr>
          <p:nvPr>
            <p:ph type="pic" idx="3"/>
          </p:nvPr>
        </p:nvSpPr>
        <p:spPr>
          <a:xfrm>
            <a:off x="2996838" y="2291784"/>
            <a:ext cx="1143174" cy="180254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SzPct val="116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grpSp>
        <p:nvGrpSpPr>
          <p:cNvPr id="83" name="Shape 83"/>
          <p:cNvGrpSpPr/>
          <p:nvPr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84" name="Shape 84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" name="Shape 86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87" name="Shape 87"/>
              <p:cNvSpPr/>
              <p:nvPr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w="25400" cap="flat" cmpd="sng">
                <a:solidFill>
                  <a:srgbClr val="26262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Shape 88"/>
              <p:cNvSpPr/>
              <p:nvPr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9525" cap="flat" cmpd="sng">
                <a:solidFill>
                  <a:srgbClr val="B0B0B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Shape 89"/>
          <p:cNvSpPr>
            <a:spLocks noGrp="1"/>
          </p:cNvSpPr>
          <p:nvPr>
            <p:ph type="pic" idx="4"/>
          </p:nvPr>
        </p:nvSpPr>
        <p:spPr>
          <a:xfrm>
            <a:off x="4986669" y="1586548"/>
            <a:ext cx="1143174" cy="180254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SzPct val="116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grpSp>
        <p:nvGrpSpPr>
          <p:cNvPr id="90" name="Shape 90"/>
          <p:cNvGrpSpPr/>
          <p:nvPr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91" name="Shape 91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endParaRPr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" name="Shape 93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94" name="Shape 94"/>
              <p:cNvSpPr/>
              <p:nvPr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w="25400" cap="flat" cmpd="sng">
                <a:solidFill>
                  <a:srgbClr val="26262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Shape 95"/>
              <p:cNvSpPr/>
              <p:nvPr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9525" cap="flat" cmpd="sng">
                <a:solidFill>
                  <a:srgbClr val="B0B0B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endParaRPr sz="1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6" name="Shape 96"/>
          <p:cNvSpPr>
            <a:spLocks noGrp="1"/>
          </p:cNvSpPr>
          <p:nvPr>
            <p:ph type="pic" idx="5"/>
          </p:nvPr>
        </p:nvSpPr>
        <p:spPr>
          <a:xfrm>
            <a:off x="6976499" y="2548201"/>
            <a:ext cx="1143174" cy="180254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SzPct val="116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7" name="Shape 97"/>
          <p:cNvSpPr/>
          <p:nvPr/>
        </p:nvSpPr>
        <p:spPr>
          <a:xfrm>
            <a:off x="1" y="0"/>
            <a:ext cx="9108504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3F3F3F"/>
              </a:buClr>
              <a:buSzPct val="38888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pic>
        <p:nvPicPr>
          <p:cNvPr id="99" name="Shape 99" descr="D:\KBM-정애\014-Fullppt\PNG이미지\paper-bul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1403648" y="1131590"/>
            <a:ext cx="6336704" cy="288032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3F3F3F"/>
              </a:buClr>
              <a:buSzPct val="38888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pic>
        <p:nvPicPr>
          <p:cNvPr id="105" name="Shape 105" descr="D:\KBM-정애\014-Fullppt\PNG이미지\paper-bul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56915" y="1318423"/>
            <a:ext cx="985234" cy="146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rgbClr val="0DD2D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755576" y="1427128"/>
            <a:ext cx="2232248" cy="4480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755576" y="1939375"/>
            <a:ext cx="2232248" cy="4480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</a:p>
        </p:txBody>
      </p:sp>
      <p:sp>
        <p:nvSpPr>
          <p:cNvPr id="110" name="Shape 110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Shape 112"/>
          <p:cNvGrpSpPr/>
          <p:nvPr/>
        </p:nvGrpSpPr>
        <p:grpSpPr>
          <a:xfrm>
            <a:off x="755725" y="3062543"/>
            <a:ext cx="1872059" cy="1576233"/>
            <a:chOff x="102157" y="1419622"/>
            <a:chExt cx="1872059" cy="1576233"/>
          </a:xfrm>
        </p:grpSpPr>
        <p:sp>
          <p:nvSpPr>
            <p:cNvPr id="113" name="Shape 113"/>
            <p:cNvSpPr txBox="1"/>
            <p:nvPr/>
          </p:nvSpPr>
          <p:spPr>
            <a:xfrm>
              <a:off x="127596" y="2749634"/>
              <a:ext cx="184662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www.googleslidesppt.com</a:t>
              </a:r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102157" y="1419622"/>
              <a:ext cx="1827644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Google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Slides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2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PPT</a:t>
              </a: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0" y="25735"/>
            <a:ext cx="9144000" cy="77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3F3F3F"/>
              </a:buClr>
              <a:buSzPct val="38888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SzPct val="77777"/>
              <a:buNone/>
              <a:defRPr sz="1800"/>
            </a:lvl2pPr>
            <a:lvl3pPr lvl="2" indent="0" algn="ctr" rtl="0">
              <a:spcBef>
                <a:spcPts val="0"/>
              </a:spcBef>
              <a:buSzPct val="77777"/>
              <a:buNone/>
              <a:defRPr sz="1800"/>
            </a:lvl3pPr>
            <a:lvl4pPr lvl="3" indent="0" algn="ctr" rtl="0">
              <a:spcBef>
                <a:spcPts val="0"/>
              </a:spcBef>
              <a:buSzPct val="77777"/>
              <a:buNone/>
              <a:defRPr sz="1800"/>
            </a:lvl4pPr>
            <a:lvl5pPr lvl="4" indent="0" algn="ctr" rtl="0">
              <a:spcBef>
                <a:spcPts val="0"/>
              </a:spcBef>
              <a:buSzPct val="77777"/>
              <a:buNone/>
              <a:defRPr sz="1800"/>
            </a:lvl5pPr>
            <a:lvl6pPr lvl="5" indent="0" algn="ctr" rtl="0">
              <a:spcBef>
                <a:spcPts val="0"/>
              </a:spcBef>
              <a:buSzPct val="77777"/>
              <a:buNone/>
              <a:defRPr sz="1800"/>
            </a:lvl6pPr>
            <a:lvl7pPr lvl="6" indent="0" algn="ctr" rtl="0">
              <a:spcBef>
                <a:spcPts val="0"/>
              </a:spcBef>
              <a:buSzPct val="77777"/>
              <a:buNone/>
              <a:defRPr sz="1800"/>
            </a:lvl7pPr>
            <a:lvl8pPr lvl="7" indent="0" algn="ctr" rtl="0">
              <a:spcBef>
                <a:spcPts val="0"/>
              </a:spcBef>
              <a:buSzPct val="77777"/>
              <a:buNone/>
              <a:defRPr sz="1800"/>
            </a:lvl8pPr>
            <a:lvl9pPr lvl="8" indent="0" algn="ctr" rtl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0">
                <a:srgbClr val="EAEAEA"/>
              </a:gs>
              <a:gs pos="42000">
                <a:srgbClr val="EEEEEE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584000" y="25735"/>
            <a:ext cx="7560000" cy="776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3F3F3F"/>
              </a:buClr>
              <a:buSzPct val="38888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pic>
        <p:nvPicPr>
          <p:cNvPr id="13" name="Shape 13" descr="D:\KBM-정애\014-Fullppt\PNG이미지\paper-bul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8020" y="3332174"/>
            <a:ext cx="1087451" cy="16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Shape 14"/>
          <p:cNvCxnSpPr/>
          <p:nvPr/>
        </p:nvCxnSpPr>
        <p:spPr>
          <a:xfrm>
            <a:off x="711746" y="4952174"/>
            <a:ext cx="8432254" cy="0"/>
          </a:xfrm>
          <a:prstGeom prst="straightConnector1">
            <a:avLst/>
          </a:prstGeom>
          <a:noFill/>
          <a:ln w="12700" cap="flat" cmpd="sng">
            <a:solidFill>
              <a:srgbClr val="0DD2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0">
                <a:srgbClr val="EAEAEA"/>
              </a:gs>
              <a:gs pos="42000">
                <a:srgbClr val="EEEEEE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Shape 18"/>
          <p:cNvCxnSpPr/>
          <p:nvPr/>
        </p:nvCxnSpPr>
        <p:spPr>
          <a:xfrm>
            <a:off x="711746" y="4952174"/>
            <a:ext cx="8432254" cy="0"/>
          </a:xfrm>
          <a:prstGeom prst="straightConnector1">
            <a:avLst/>
          </a:prstGeom>
          <a:noFill/>
          <a:ln w="12700" cap="flat" cmpd="sng">
            <a:solidFill>
              <a:srgbClr val="0DD2D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" name="Shape 19" descr="D:\KBM-정애\014-Fullppt\PNG이미지\paper-bul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8020" y="3332174"/>
            <a:ext cx="1087451" cy="16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Shape 20"/>
          <p:cNvCxnSpPr/>
          <p:nvPr/>
        </p:nvCxnSpPr>
        <p:spPr>
          <a:xfrm>
            <a:off x="0" y="195486"/>
            <a:ext cx="9143999" cy="0"/>
          </a:xfrm>
          <a:prstGeom prst="straightConnector1">
            <a:avLst/>
          </a:prstGeom>
          <a:noFill/>
          <a:ln w="12700" cap="flat" cmpd="sng">
            <a:solidFill>
              <a:srgbClr val="0DD2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23"/>
          <p:cNvSpPr>
            <a:spLocks noGrp="1"/>
          </p:cNvSpPr>
          <p:nvPr>
            <p:ph type="pic" idx="2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rgbClr val="D8D8D8"/>
          </a:solidFill>
          <a:ln w="50800" cap="flat" cmpd="sng">
            <a:solidFill>
              <a:srgbClr val="0DD2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SzPct val="116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0" y="254335"/>
            <a:ext cx="9144000" cy="77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3F3F3F"/>
              </a:buClr>
              <a:buSzPct val="38888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1" y="0"/>
            <a:ext cx="9108504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3F3F3F"/>
              </a:buClr>
              <a:buSzPct val="38888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pic>
        <p:nvPicPr>
          <p:cNvPr id="28" name="Shape 28" descr="D:\KBM-정애\014-Fullppt\PNG이미지\paper-bul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Picture with Ca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pic" idx="2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rgbClr val="D8D8D8"/>
          </a:solidFill>
          <a:ln w="50800" cap="flat" cmpd="sng">
            <a:solidFill>
              <a:srgbClr val="0DD2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SzPct val="116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1" name="Shape 31"/>
          <p:cNvSpPr/>
          <p:nvPr/>
        </p:nvSpPr>
        <p:spPr>
          <a:xfrm>
            <a:off x="1" y="0"/>
            <a:ext cx="9108504" cy="828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3F3F3F"/>
              </a:buClr>
              <a:buSzPct val="38888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3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rgbClr val="D8D8D8"/>
          </a:solidFill>
          <a:ln w="50800" cap="flat" cmpd="sng">
            <a:solidFill>
              <a:srgbClr val="0DD2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SzPct val="116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pic" idx="4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rgbClr val="D8D8D8"/>
          </a:solidFill>
          <a:ln w="50800" cap="flat" cmpd="sng">
            <a:solidFill>
              <a:srgbClr val="0DD2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SzPct val="116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Shape 35"/>
          <p:cNvSpPr>
            <a:spLocks noGrp="1"/>
          </p:cNvSpPr>
          <p:nvPr>
            <p:ph type="pic" idx="5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rgbClr val="D8D8D8"/>
          </a:solidFill>
          <a:ln w="50800" cap="flat" cmpd="sng">
            <a:solidFill>
              <a:srgbClr val="0DD2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SzPct val="116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6" name="Shape 36"/>
          <p:cNvSpPr>
            <a:spLocks noGrp="1"/>
          </p:cNvSpPr>
          <p:nvPr>
            <p:ph type="pic" idx="6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rgbClr val="D8D8D8"/>
          </a:solidFill>
          <a:ln w="50800" cap="flat" cmpd="sng">
            <a:solidFill>
              <a:srgbClr val="0DD2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SzPct val="116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37" name="Shape 37" descr="D:\KBM-정애\014-Fullppt\PNG이미지\paper-bul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Picture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pic" idx="2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SzPct val="116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Picture with 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SzPct val="116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Picture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pic" idx="2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240"/>
              </a:spcBef>
              <a:buClr>
                <a:schemeClr val="dk1"/>
              </a:buClr>
              <a:buSzPct val="116666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ct val="5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ct val="583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ct val="7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5" name="Shape 45"/>
          <p:cNvSpPr/>
          <p:nvPr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rgbClr val="0DD2D9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1" y="0"/>
            <a:ext cx="9108504" cy="864000"/>
          </a:xfrm>
          <a:prstGeom prst="rect">
            <a:avLst/>
          </a:prstGeom>
          <a:gradFill>
            <a:gsLst>
              <a:gs pos="0">
                <a:srgbClr val="EFEFEF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3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0" y="25735"/>
            <a:ext cx="9144000" cy="7765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3F3F3F"/>
              </a:buClr>
              <a:buSzPct val="38888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pic>
        <p:nvPicPr>
          <p:cNvPr id="49" name="Shape 49" descr="D:\KBM-정애\014-Fullppt\PNG이미지\paper-bul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documentation/webdriver/elements/finders/" TargetMode="External"/><Relationship Id="rId2" Type="http://schemas.openxmlformats.org/officeDocument/2006/relationships/hyperlink" Target="https://www.selenium.dev/documentation/webdriver/elements/locator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elenium.dev/documentation/webdriver/elements/information/" TargetMode="External"/><Relationship Id="rId4" Type="http://schemas.openxmlformats.org/officeDocument/2006/relationships/hyperlink" Target="https://www.selenium.dev/documentation/webdriver/elements/interaction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webdriver/#element-send-keys" TargetMode="External"/><Relationship Id="rId2" Type="http://schemas.openxmlformats.org/officeDocument/2006/relationships/hyperlink" Target="https://w3c.github.io/webdriver/#element-click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0" y="3419495"/>
            <a:ext cx="9144000" cy="5333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r>
              <a:rPr lang="en-US" sz="3200" dirty="0"/>
              <a:t>WebDriver (Selenium) </a:t>
            </a:r>
            <a:br>
              <a:rPr lang="en-US" sz="3200" dirty="0"/>
            </a:br>
            <a:r>
              <a:rPr lang="en-US" sz="3200" dirty="0"/>
              <a:t>Page Object Model</a:t>
            </a:r>
            <a:endParaRPr lang="bg-BG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7079-2BEC-20E0-368A-85755C0E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8B037-A247-EA04-7DE8-A5A4CEAC3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998" y="987574"/>
            <a:ext cx="680519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47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A22E-F809-D609-B465-B092E64E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3 vs Selenium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7D0CA-830E-5FE7-3D75-5C13667313D5}"/>
              </a:ext>
            </a:extLst>
          </p:cNvPr>
          <p:cNvSpPr txBox="1"/>
          <p:nvPr/>
        </p:nvSpPr>
        <p:spPr>
          <a:xfrm>
            <a:off x="1835696" y="987574"/>
            <a:ext cx="62646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Architecture of Selenium 3 vs Selenium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Chrome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Optimized Selenium Grid in Selenium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Selenium 4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Relative Locators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Chrome </a:t>
            </a:r>
            <a:r>
              <a:rPr lang="en-US" dirty="0" err="1"/>
              <a:t>DevTools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DesiredCapabilities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Actions Class</a:t>
            </a:r>
          </a:p>
        </p:txBody>
      </p:sp>
    </p:spTree>
    <p:extLst>
      <p:ext uri="{BB962C8B-B14F-4D97-AF65-F5344CB8AC3E}">
        <p14:creationId xmlns:p14="http://schemas.microsoft.com/office/powerpoint/2010/main" val="3374748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4637-8ACF-6C05-7F97-1D77E6E9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3 vs Selenium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01066-CC31-1ABB-F694-D51F9A54A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859782"/>
            <a:ext cx="4361659" cy="2009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45764-8632-4F17-13A4-1AC2942BF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394" y="785874"/>
            <a:ext cx="4281081" cy="2011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A52340-ED79-E9DE-D52C-FA5F255017ED}"/>
              </a:ext>
            </a:extLst>
          </p:cNvPr>
          <p:cNvSpPr txBox="1"/>
          <p:nvPr/>
        </p:nvSpPr>
        <p:spPr>
          <a:xfrm>
            <a:off x="1835696" y="1275606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Selenium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362520-01C9-7913-9CB0-1E71F0CE9206}"/>
              </a:ext>
            </a:extLst>
          </p:cNvPr>
          <p:cNvSpPr txBox="1"/>
          <p:nvPr/>
        </p:nvSpPr>
        <p:spPr>
          <a:xfrm>
            <a:off x="1835071" y="3147814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Selenium 4</a:t>
            </a:r>
          </a:p>
        </p:txBody>
      </p:sp>
    </p:spTree>
    <p:extLst>
      <p:ext uri="{BB962C8B-B14F-4D97-AF65-F5344CB8AC3E}">
        <p14:creationId xmlns:p14="http://schemas.microsoft.com/office/powerpoint/2010/main" val="295043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ED70-64F4-24D9-CA36-8329B10B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322F3-5E5C-9B06-3D84-5DEB0CDAA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832312"/>
            <a:ext cx="6408712" cy="363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59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B9DF-9DD1-CCA1-4182-82A21853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management -setup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F041C-0985-2942-55AA-42B16860E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999320"/>
            <a:ext cx="6509683" cy="314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98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7759-89AC-7E9A-7B42-679B9AC7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WebElement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84B64-43C0-3FB7-AD57-5DFE6894430A}"/>
              </a:ext>
            </a:extLst>
          </p:cNvPr>
          <p:cNvSpPr txBox="1"/>
          <p:nvPr/>
        </p:nvSpPr>
        <p:spPr>
          <a:xfrm>
            <a:off x="1821656" y="1207294"/>
            <a:ext cx="6443662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hlinkClick r:id="rId2"/>
              </a:rPr>
              <a:t>Locator strategies</a:t>
            </a:r>
          </a:p>
          <a:p>
            <a:r>
              <a:rPr lang="en-US"/>
              <a:t>Ways to identify one or more specific elements in the DOM.</a:t>
            </a:r>
          </a:p>
          <a:p>
            <a:endParaRPr lang="en-US"/>
          </a:p>
          <a:p>
            <a:r>
              <a:rPr lang="en-US" b="1">
                <a:hlinkClick r:id="rId3"/>
              </a:rPr>
              <a:t>Finding web elements</a:t>
            </a:r>
          </a:p>
          <a:p>
            <a:r>
              <a:rPr lang="en-US"/>
              <a:t>Locating the elements based on the provided locator values.</a:t>
            </a:r>
          </a:p>
          <a:p>
            <a:endParaRPr lang="en-US"/>
          </a:p>
          <a:p>
            <a:r>
              <a:rPr lang="en-US" b="1">
                <a:hlinkClick r:id="rId4"/>
              </a:rPr>
              <a:t>Interacting with web elements</a:t>
            </a:r>
          </a:p>
          <a:p>
            <a:r>
              <a:rPr lang="en-US"/>
              <a:t>A high-level instruction set for manipulating form controls.</a:t>
            </a:r>
          </a:p>
          <a:p>
            <a:endParaRPr lang="en-US"/>
          </a:p>
          <a:p>
            <a:r>
              <a:rPr lang="en-US" b="1">
                <a:hlinkClick r:id="rId5"/>
              </a:rPr>
              <a:t>Information about web elements</a:t>
            </a:r>
          </a:p>
          <a:p>
            <a:r>
              <a:rPr lang="en-US"/>
              <a:t>What you can learn about an element.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10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62F3-9C0A-61A8-3ED3-FD26B6FC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WebElement</a:t>
            </a:r>
            <a:r>
              <a:rPr lang="en-US" dirty="0"/>
              <a:t> - Waiting Strategies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42E413-4BF4-F353-93A2-4BFB3F81863A}"/>
              </a:ext>
            </a:extLst>
          </p:cNvPr>
          <p:cNvSpPr txBox="1"/>
          <p:nvPr/>
        </p:nvSpPr>
        <p:spPr>
          <a:xfrm>
            <a:off x="2200275" y="101441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pageLoadStrategy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3B87D6-DEA7-946A-E48C-ABC0B6AFCD09}"/>
              </a:ext>
            </a:extLst>
          </p:cNvPr>
          <p:cNvSpPr txBox="1"/>
          <p:nvPr/>
        </p:nvSpPr>
        <p:spPr>
          <a:xfrm>
            <a:off x="2200275" y="207168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Implicit waits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62879-4598-A38E-9700-A5AD7368948E}"/>
              </a:ext>
            </a:extLst>
          </p:cNvPr>
          <p:cNvSpPr txBox="1"/>
          <p:nvPr/>
        </p:nvSpPr>
        <p:spPr>
          <a:xfrm>
            <a:off x="2200275" y="307181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Explicit waits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0A1A9-CBD2-1056-501E-407130DCCB22}"/>
              </a:ext>
            </a:extLst>
          </p:cNvPr>
          <p:cNvSpPr txBox="1"/>
          <p:nvPr/>
        </p:nvSpPr>
        <p:spPr>
          <a:xfrm>
            <a:off x="2550319" y="2571750"/>
            <a:ext cx="57364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 err="1"/>
              <a:t>driver.manage</a:t>
            </a:r>
            <a:r>
              <a:rPr lang="en-US" i="1" dirty="0"/>
              <a:t>().timeouts().</a:t>
            </a:r>
            <a:r>
              <a:rPr lang="en-US" i="1" dirty="0" err="1"/>
              <a:t>implicitlyWait</a:t>
            </a:r>
            <a:r>
              <a:rPr lang="en-US" i="1" dirty="0"/>
              <a:t>(</a:t>
            </a:r>
            <a:r>
              <a:rPr lang="en-US" i="1" dirty="0" err="1"/>
              <a:t>Duration.ofSeconds</a:t>
            </a:r>
            <a:r>
              <a:rPr lang="en-US" i="1" dirty="0"/>
              <a:t>(2));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89D55-D639-BD33-71FC-AD2BE5530881}"/>
              </a:ext>
            </a:extLst>
          </p:cNvPr>
          <p:cNvSpPr txBox="1"/>
          <p:nvPr/>
        </p:nvSpPr>
        <p:spPr>
          <a:xfrm>
            <a:off x="2550319" y="1357312"/>
            <a:ext cx="5943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/>
              <a:t>ChromeOptions chromeOptions = new ChromeOptions(); chromeOptions.setPageLoadStrategy(PageLoadStrategy.NORMAL);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56D3D-0088-0B27-DEE9-D7F7997B4C3E}"/>
              </a:ext>
            </a:extLst>
          </p:cNvPr>
          <p:cNvSpPr txBox="1"/>
          <p:nvPr/>
        </p:nvSpPr>
        <p:spPr>
          <a:xfrm>
            <a:off x="2593181" y="3543300"/>
            <a:ext cx="6386511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err="1"/>
              <a:t>WebElement</a:t>
            </a:r>
            <a:r>
              <a:rPr lang="en-US" i="1" dirty="0"/>
              <a:t> revealed = </a:t>
            </a:r>
            <a:r>
              <a:rPr lang="en-US" i="1" err="1"/>
              <a:t>driver.findElement</a:t>
            </a:r>
            <a:r>
              <a:rPr lang="en-US" i="1" dirty="0"/>
              <a:t>(By.id("revealed")); Wait&lt;WebDriver&gt; wait = new </a:t>
            </a:r>
            <a:r>
              <a:rPr lang="en-US" i="1" err="1"/>
              <a:t>WebDriverWait</a:t>
            </a:r>
            <a:r>
              <a:rPr lang="en-US" i="1" dirty="0"/>
              <a:t>(driver, </a:t>
            </a:r>
            <a:r>
              <a:rPr lang="en-US" i="1" err="1"/>
              <a:t>Duration.ofSeconds</a:t>
            </a:r>
            <a:r>
              <a:rPr lang="en-US" i="1" dirty="0"/>
              <a:t>(2)); </a:t>
            </a:r>
            <a:r>
              <a:rPr lang="en-US" i="1" err="1"/>
              <a:t>driver.findElement</a:t>
            </a:r>
            <a:r>
              <a:rPr lang="en-US" i="1" dirty="0"/>
              <a:t>(By.id("reveal")).click(); </a:t>
            </a:r>
            <a:endParaRPr lang="en-US"/>
          </a:p>
          <a:p>
            <a:r>
              <a:rPr lang="en-US" i="1" err="1"/>
              <a:t>wait.until</a:t>
            </a:r>
            <a:r>
              <a:rPr lang="en-US" i="1" dirty="0"/>
              <a:t>(d -&gt; </a:t>
            </a:r>
            <a:r>
              <a:rPr lang="en-US" i="1" err="1"/>
              <a:t>revealed.isDisplayed</a:t>
            </a:r>
            <a:r>
              <a:rPr lang="en-US" i="1" dirty="0"/>
              <a:t>()); </a:t>
            </a:r>
            <a:endParaRPr lang="en-US"/>
          </a:p>
          <a:p>
            <a:r>
              <a:rPr lang="en-US" i="1" dirty="0" err="1"/>
              <a:t>revealed.sendKeys</a:t>
            </a:r>
            <a:r>
              <a:rPr lang="en-US" i="1" dirty="0"/>
              <a:t>("Displayed");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21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A261-59D1-9F3D-5A7D-17D2BF57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WebElement</a:t>
            </a:r>
            <a:r>
              <a:rPr lang="en-US" dirty="0"/>
              <a:t> -Locator strategies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6C606-94BF-68E1-AB57-39B5C100A29B}"/>
              </a:ext>
            </a:extLst>
          </p:cNvPr>
          <p:cNvSpPr txBox="1"/>
          <p:nvPr/>
        </p:nvSpPr>
        <p:spPr>
          <a:xfrm>
            <a:off x="1785938" y="132159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Absolute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C2E45F-EB64-D83D-20C9-B0D25E4DDC33}"/>
              </a:ext>
            </a:extLst>
          </p:cNvPr>
          <p:cNvSpPr txBox="1"/>
          <p:nvPr/>
        </p:nvSpPr>
        <p:spPr>
          <a:xfrm>
            <a:off x="1785938" y="230028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Relative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4B83D-20C7-892F-01E6-31AB491A9475}"/>
              </a:ext>
            </a:extLst>
          </p:cNvPr>
          <p:cNvSpPr txBox="1"/>
          <p:nvPr/>
        </p:nvSpPr>
        <p:spPr>
          <a:xfrm>
            <a:off x="1935956" y="1750219"/>
            <a:ext cx="684371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/html[1]/body[1]/div[2]/div[2]/main[1]/div[1]/section[2]/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CA333-E60F-930F-ABEB-C4320308ED90}"/>
              </a:ext>
            </a:extLst>
          </p:cNvPr>
          <p:cNvSpPr txBox="1"/>
          <p:nvPr/>
        </p:nvSpPr>
        <p:spPr>
          <a:xfrm>
            <a:off x="2021681" y="2728913"/>
            <a:ext cx="420052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//span[text()=’Plovdiv University ]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87C6E-0F37-D322-7F53-9DF41604D87B}"/>
              </a:ext>
            </a:extLst>
          </p:cNvPr>
          <p:cNvSpPr txBox="1"/>
          <p:nvPr/>
        </p:nvSpPr>
        <p:spPr>
          <a:xfrm>
            <a:off x="2078831" y="3821906"/>
            <a:ext cx="452913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https://www.swtestacademy.com/xpath-selenium/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69ACD-9103-8A3A-00FA-074094F05173}"/>
              </a:ext>
            </a:extLst>
          </p:cNvPr>
          <p:cNvSpPr txBox="1"/>
          <p:nvPr/>
        </p:nvSpPr>
        <p:spPr>
          <a:xfrm>
            <a:off x="2100262" y="4129088"/>
            <a:ext cx="412194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https://www.swtestacademy.com/css-selenium/</a:t>
            </a:r>
          </a:p>
        </p:txBody>
      </p:sp>
    </p:spTree>
    <p:extLst>
      <p:ext uri="{BB962C8B-B14F-4D97-AF65-F5344CB8AC3E}">
        <p14:creationId xmlns:p14="http://schemas.microsoft.com/office/powerpoint/2010/main" val="4165228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7714-FD45-8DFA-5EBD-8481F31B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WebElement</a:t>
            </a:r>
            <a:r>
              <a:rPr lang="en-US" dirty="0"/>
              <a:t>  - </a:t>
            </a:r>
            <a:r>
              <a:rPr lang="en-US" dirty="0" err="1"/>
              <a:t>Iteraction</a:t>
            </a:r>
            <a:endParaRPr lang="en-US" b="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3CCA9-C73A-4F6B-03EF-8E4C939E08A7}"/>
              </a:ext>
            </a:extLst>
          </p:cNvPr>
          <p:cNvSpPr txBox="1"/>
          <p:nvPr/>
        </p:nvSpPr>
        <p:spPr>
          <a:xfrm>
            <a:off x="2178844" y="1485900"/>
            <a:ext cx="543639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dirty="0">
                <a:hlinkClick r:id="rId2"/>
              </a:rPr>
              <a:t>click</a:t>
            </a:r>
            <a:r>
              <a:rPr lang="en-US" dirty="0"/>
              <a:t> (applies to any element)</a:t>
            </a:r>
          </a:p>
          <a:p>
            <a:pPr>
              <a:buChar char="•"/>
            </a:pPr>
            <a:r>
              <a:rPr lang="en-US" dirty="0">
                <a:hlinkClick r:id="rId3"/>
              </a:rPr>
              <a:t>send keys</a:t>
            </a:r>
            <a:r>
              <a:rPr lang="en-US" dirty="0"/>
              <a:t> (only applies to text fields and content editable elements)</a:t>
            </a:r>
          </a:p>
          <a:p>
            <a:pPr>
              <a:buChar char="•"/>
            </a:pPr>
            <a:r>
              <a:rPr lang="en-US" dirty="0">
                <a:hlinkClick r:id="rId3"/>
              </a:rPr>
              <a:t>clear</a:t>
            </a:r>
            <a:r>
              <a:rPr lang="en-US" dirty="0"/>
              <a:t> (only applies to text fields and content editable elements)</a:t>
            </a:r>
          </a:p>
          <a:p>
            <a:pPr>
              <a:buChar char="•"/>
            </a:pPr>
            <a:r>
              <a:rPr lang="en-US" dirty="0"/>
              <a:t>submit (only applies to form elements)</a:t>
            </a:r>
          </a:p>
          <a:p>
            <a:pPr>
              <a:buChar char="•"/>
            </a:pPr>
            <a:r>
              <a:rPr lang="en-US" dirty="0"/>
              <a:t>select </a:t>
            </a:r>
          </a:p>
        </p:txBody>
      </p:sp>
    </p:spTree>
    <p:extLst>
      <p:ext uri="{BB962C8B-B14F-4D97-AF65-F5344CB8AC3E}">
        <p14:creationId xmlns:p14="http://schemas.microsoft.com/office/powerpoint/2010/main" val="2118786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4B96-034F-DB5A-781A-9E17BAF4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WebElement</a:t>
            </a:r>
            <a:r>
              <a:rPr lang="en-US" dirty="0"/>
              <a:t>  - Information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380EE-8730-CB2E-717D-89167243FA7F}"/>
              </a:ext>
            </a:extLst>
          </p:cNvPr>
          <p:cNvSpPr txBox="1"/>
          <p:nvPr/>
        </p:nvSpPr>
        <p:spPr>
          <a:xfrm>
            <a:off x="2391674" y="1480508"/>
            <a:ext cx="6204549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Is Displayed 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Is Enabled 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Is Selected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Size and Position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Get CSS Value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Text Content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248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6A0F-A404-5D08-9C90-9D4AC04B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Selenium?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9F68E-C8FE-8044-5BCF-6147B21F4C78}"/>
              </a:ext>
            </a:extLst>
          </p:cNvPr>
          <p:cNvSpPr txBox="1"/>
          <p:nvPr/>
        </p:nvSpPr>
        <p:spPr>
          <a:xfrm>
            <a:off x="1584000" y="915566"/>
            <a:ext cx="6732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Selenium is a suite of tools for automating web browsers.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7F75A8-C08A-BF71-05EA-F1B6CAC64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00" y="1897292"/>
            <a:ext cx="7560000" cy="170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4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65C0-D3AF-0BAF-947E-25F10518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Selenium?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533DA-931C-E682-2867-D0A3DAF2B5AF}"/>
              </a:ext>
            </a:extLst>
          </p:cNvPr>
          <p:cNvSpPr txBox="1"/>
          <p:nvPr/>
        </p:nvSpPr>
        <p:spPr>
          <a:xfrm>
            <a:off x="1584000" y="1059582"/>
            <a:ext cx="7092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Selenium WebDriver </a:t>
            </a:r>
            <a:r>
              <a:rPr lang="en-US" dirty="0"/>
              <a:t>is the heart of the Selenium project and it is often known as simply </a:t>
            </a:r>
            <a:r>
              <a:rPr lang="en-US" b="1" dirty="0"/>
              <a:t>Selenium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B2EEB-7A67-6ADD-F200-E874FF4C6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762" y="1747722"/>
            <a:ext cx="1800476" cy="1648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CABD00-7709-8222-64C6-826128AD0C3D}"/>
              </a:ext>
            </a:extLst>
          </p:cNvPr>
          <p:cNvSpPr txBox="1"/>
          <p:nvPr/>
        </p:nvSpPr>
        <p:spPr>
          <a:xfrm>
            <a:off x="2483769" y="3867894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“Selenium WebDriver drives a browser natively, as a real user would, either locally or on remote machines.“</a:t>
            </a:r>
          </a:p>
        </p:txBody>
      </p:sp>
    </p:spTree>
    <p:extLst>
      <p:ext uri="{BB962C8B-B14F-4D97-AF65-F5344CB8AC3E}">
        <p14:creationId xmlns:p14="http://schemas.microsoft.com/office/powerpoint/2010/main" val="177330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A5311-DC20-C00E-2BEB-1647F383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Alternatives For Test Automation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2B9ACA-B3A3-C7E5-9B5B-B6C54F874BFA}"/>
              </a:ext>
            </a:extLst>
          </p:cNvPr>
          <p:cNvSpPr txBox="1"/>
          <p:nvPr/>
        </p:nvSpPr>
        <p:spPr>
          <a:xfrm>
            <a:off x="1979712" y="1419622"/>
            <a:ext cx="4585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Cypress - https://www.cypress.io/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ECFE9-D102-D486-1E62-62FCBD695E4A}"/>
              </a:ext>
            </a:extLst>
          </p:cNvPr>
          <p:cNvSpPr txBox="1"/>
          <p:nvPr/>
        </p:nvSpPr>
        <p:spPr>
          <a:xfrm>
            <a:off x="1979712" y="1923678"/>
            <a:ext cx="4585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Playwright - https://playwright.dev/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AF5167-DE97-9801-D86C-767B461C8F36}"/>
              </a:ext>
            </a:extLst>
          </p:cNvPr>
          <p:cNvSpPr txBox="1"/>
          <p:nvPr/>
        </p:nvSpPr>
        <p:spPr>
          <a:xfrm>
            <a:off x="1979712" y="2417861"/>
            <a:ext cx="4585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Appium - http://appium.io </a:t>
            </a:r>
          </a:p>
        </p:txBody>
      </p:sp>
    </p:spTree>
    <p:extLst>
      <p:ext uri="{BB962C8B-B14F-4D97-AF65-F5344CB8AC3E}">
        <p14:creationId xmlns:p14="http://schemas.microsoft.com/office/powerpoint/2010/main" val="84661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B524-7FCC-F41E-3E10-388FC525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NOT Selenium?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575CB6-09D3-20AD-D568-432065AE07AF}"/>
              </a:ext>
            </a:extLst>
          </p:cNvPr>
          <p:cNvSpPr txBox="1"/>
          <p:nvPr/>
        </p:nvSpPr>
        <p:spPr>
          <a:xfrm>
            <a:off x="2195736" y="1131590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Selenium is NOT a testing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Selenium is NOT a testing library</a:t>
            </a:r>
          </a:p>
        </p:txBody>
      </p:sp>
      <p:pic>
        <p:nvPicPr>
          <p:cNvPr id="5" name="Graphic 4" descr="Close">
            <a:extLst>
              <a:ext uri="{FF2B5EF4-FFF2-40B4-BE49-F238E27FC236}">
                <a16:creationId xmlns:a16="http://schemas.microsoft.com/office/drawing/2014/main" id="{0E16E442-4921-2599-3376-7280513D1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21145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4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833A-215E-D4C8-0BB8-898CA082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hand drawing a face&#10;&#10;Description automatically generated">
            <a:extLst>
              <a:ext uri="{FF2B5EF4-FFF2-40B4-BE49-F238E27FC236}">
                <a16:creationId xmlns:a16="http://schemas.microsoft.com/office/drawing/2014/main" id="{445ABD9D-26D1-C6FE-E759-909B36F5F02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2814392" y="1352380"/>
            <a:ext cx="3515216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5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</a:t>
            </a:r>
            <a:endParaRPr lang="bg-BG" dirty="0">
              <a:solidFill>
                <a:srgbClr val="0DD2D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D7663-530D-1766-0FC2-11F2CF207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836214"/>
            <a:ext cx="685512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2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C202-2AB7-8558-08BB-8D93D1A5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20818-25AD-2F13-1428-7E777AC754B5}"/>
              </a:ext>
            </a:extLst>
          </p:cNvPr>
          <p:cNvSpPr txBox="1"/>
          <p:nvPr/>
        </p:nvSpPr>
        <p:spPr>
          <a:xfrm>
            <a:off x="2051720" y="1059582"/>
            <a:ext cx="5147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we need one or more browsers to bedriven with Selenium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E19A0-0B51-55D8-2CEB-F7AC52976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858" y="1367359"/>
            <a:ext cx="3692284" cy="1039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A4A3CE-501E-44D6-3D64-C921AD0BB073}"/>
              </a:ext>
            </a:extLst>
          </p:cNvPr>
          <p:cNvSpPr txBox="1"/>
          <p:nvPr/>
        </p:nvSpPr>
        <p:spPr>
          <a:xfrm>
            <a:off x="2195736" y="2406934"/>
            <a:ext cx="920445" cy="1910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dirty="0"/>
              <a:t>- Local </a:t>
            </a:r>
          </a:p>
          <a:p>
            <a:pPr>
              <a:lnSpc>
                <a:spcPct val="300000"/>
              </a:lnSpc>
            </a:pPr>
            <a:r>
              <a:rPr lang="en-US" dirty="0"/>
              <a:t>- Remote</a:t>
            </a:r>
          </a:p>
          <a:p>
            <a:pPr>
              <a:lnSpc>
                <a:spcPct val="300000"/>
              </a:lnSpc>
            </a:pPr>
            <a:r>
              <a:rPr lang="en-US" dirty="0"/>
              <a:t>- Cloud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C14368-DF28-49AB-8E81-F2DEEE3B7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181" y="2406934"/>
            <a:ext cx="2320503" cy="7735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4B7C00-54B3-5693-2B67-5E93BDF18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714" y="3300354"/>
            <a:ext cx="1093286" cy="4486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9C72B4-AFF5-8237-CF2A-D5CECE545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848" y="3905983"/>
            <a:ext cx="4070263" cy="35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1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041E-25B3-2092-5525-0712FE7B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Languages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FB933-0EF5-84B8-BF6A-877E12A6A3A4}"/>
              </a:ext>
            </a:extLst>
          </p:cNvPr>
          <p:cNvSpPr txBox="1"/>
          <p:nvPr/>
        </p:nvSpPr>
        <p:spPr>
          <a:xfrm>
            <a:off x="1979712" y="1131590"/>
            <a:ext cx="503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Selenium provides a cross-browser Application Programming</a:t>
            </a:r>
          </a:p>
          <a:p>
            <a:r>
              <a:rPr lang="en-US" dirty="0"/>
              <a:t>Interface (API) in several programming languages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EE411-6DF2-7C55-3710-A57657DD8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067243"/>
            <a:ext cx="6120680" cy="141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863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Custom 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7181</TotalTime>
  <Words>205</Words>
  <Application>Microsoft Office PowerPoint</Application>
  <PresentationFormat>On-screen Show (16:9)</PresentationFormat>
  <Paragraphs>39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Contents Slide Master</vt:lpstr>
      <vt:lpstr>WebDriver (Selenium)  Page Object Model</vt:lpstr>
      <vt:lpstr>What is Selenium?</vt:lpstr>
      <vt:lpstr>What is Selenium?</vt:lpstr>
      <vt:lpstr>Alternatives For Test Automation</vt:lpstr>
      <vt:lpstr>What is NOT Selenium?</vt:lpstr>
      <vt:lpstr>PowerPoint Presentation</vt:lpstr>
      <vt:lpstr>Drivers</vt:lpstr>
      <vt:lpstr>Browsers</vt:lpstr>
      <vt:lpstr>Binding Languages</vt:lpstr>
      <vt:lpstr>Unit testing framework</vt:lpstr>
      <vt:lpstr>Selenium 3 vs Selenium 4</vt:lpstr>
      <vt:lpstr>Selenium 3 vs Selenium 4</vt:lpstr>
      <vt:lpstr>Driver management</vt:lpstr>
      <vt:lpstr>Driver management -setup</vt:lpstr>
      <vt:lpstr>WebElement</vt:lpstr>
      <vt:lpstr>WebElement - Waiting Strategies</vt:lpstr>
      <vt:lpstr>WebElement -Locator strategies</vt:lpstr>
      <vt:lpstr>WebElement  - Iteraction</vt:lpstr>
      <vt:lpstr>WebElement  - Information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Техники за дизайн на тест сценарии</dc:title>
  <dc:creator>Radostina Stoilova</dc:creator>
  <cp:lastModifiedBy>Georgi Sabev</cp:lastModifiedBy>
  <cp:revision>147</cp:revision>
  <dcterms:modified xsi:type="dcterms:W3CDTF">2023-10-31T19:29:05Z</dcterms:modified>
</cp:coreProperties>
</file>