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9"/>
  </p:notesMasterIdLst>
  <p:handoutMasterIdLst>
    <p:handoutMasterId r:id="rId40"/>
  </p:handoutMasterIdLst>
  <p:sldIdLst>
    <p:sldId id="257" r:id="rId3"/>
    <p:sldId id="258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93" r:id="rId16"/>
    <p:sldId id="271" r:id="rId17"/>
    <p:sldId id="272" r:id="rId18"/>
    <p:sldId id="270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>
        <p:scale>
          <a:sx n="112" d="100"/>
          <a:sy n="112" d="100"/>
        </p:scale>
        <p:origin x="-26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bg-BG" dirty="0" smtClean="0"/>
            <a:t>Планиране</a:t>
          </a:r>
          <a:endParaRPr lang="en-US" dirty="0"/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bg-BG" dirty="0" smtClean="0"/>
            <a:t>Разработка</a:t>
          </a:r>
          <a:endParaRPr lang="en-US" dirty="0"/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bg-BG" dirty="0" smtClean="0"/>
            <a:t>Тестване</a:t>
          </a:r>
          <a:endParaRPr lang="en-US" dirty="0"/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bg-BG" dirty="0" smtClean="0"/>
            <a:t>Мотивация</a:t>
          </a:r>
          <a:endParaRPr lang="en-US" dirty="0"/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bg-BG" dirty="0" smtClean="0"/>
            <a:t>Анализ</a:t>
          </a:r>
          <a:endParaRPr lang="en-US" dirty="0"/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5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5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5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5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5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5"/>
      <dgm:spPr/>
      <dgm:t>
        <a:bodyPr/>
        <a:lstStyle/>
        <a:p>
          <a:endParaRPr lang="en-US"/>
        </a:p>
      </dgm:t>
    </dgm:pt>
    <dgm:pt modelId="{55818819-EAC3-4B37-A758-623F7E9412F6}" type="pres">
      <dgm:prSet presAssocID="{0FA85C9F-FCD6-4993-9528-4311BF84B060}" presName="dot7" presStyleLbl="alignNode1" presStyleIdx="6" presStyleCnt="15"/>
      <dgm:spPr/>
      <dgm:t>
        <a:bodyPr/>
        <a:lstStyle/>
        <a:p>
          <a:endParaRPr lang="en-US"/>
        </a:p>
      </dgm:t>
    </dgm:pt>
    <dgm:pt modelId="{39E6420D-4C99-4A8E-B833-9FE8E1353E87}" type="pres">
      <dgm:prSet presAssocID="{0FA85C9F-FCD6-4993-9528-4311BF84B060}" presName="dot8" presStyleLbl="alignNode1" presStyleIdx="7" presStyleCnt="15"/>
      <dgm:spPr/>
      <dgm:t>
        <a:bodyPr/>
        <a:lstStyle/>
        <a:p>
          <a:endParaRPr lang="en-US"/>
        </a:p>
      </dgm:t>
    </dgm:pt>
    <dgm:pt modelId="{B9F44449-A2CF-46FB-A980-E172ECF811A0}" type="pres">
      <dgm:prSet presAssocID="{0FA85C9F-FCD6-4993-9528-4311BF84B060}" presName="dotArrow1" presStyleLbl="alignNode1" presStyleIdx="8" presStyleCnt="15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9" presStyleCnt="15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10" presStyleCnt="15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11" presStyleCnt="15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2" presStyleCnt="15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3" presStyleCnt="15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4" presStyleCnt="15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5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5" custLinFactY="-83459" custLinFactNeighborX="47328" custLinFactNeighborY="-100000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  <dgm:t>
        <a:bodyPr/>
        <a:lstStyle/>
        <a:p>
          <a:endParaRPr lang="en-US"/>
        </a:p>
      </dgm:t>
    </dgm:pt>
    <dgm:pt modelId="{E7155B03-8DE3-4B3E-A115-8567A0C88F58}" type="pres">
      <dgm:prSet presAssocID="{4ED2BF27-E356-4271-BA0C-541D11CE4E57}" presName="imageRepeatNode" presStyleLbl="fgImgPlace1" presStyleIdx="1" presStyleCnt="5" custLinFactX="2045" custLinFactY="-6126" custLinFactNeighborX="100000" custLinFactNeighborY="-100000"/>
      <dgm:spPr/>
      <dgm:t>
        <a:bodyPr/>
        <a:lstStyle/>
        <a:p>
          <a:endParaRPr lang="en-US"/>
        </a:p>
      </dgm:t>
    </dgm:pt>
    <dgm:pt modelId="{4BD86202-302F-4E2F-AFBB-306A3A126EF3}" type="pres">
      <dgm:prSet presAssocID="{77BA099B-FABA-4EDB-8759-5E2C45E01008}" presName="parTx3" presStyleLbl="node1" presStyleIdx="2" presStyleCnt="5" custLinFactY="-100000" custLinFactNeighborX="24859" custLinFactNeighborY="-116288"/>
      <dgm:spPr/>
      <dgm:t>
        <a:bodyPr/>
        <a:lstStyle/>
        <a:p>
          <a:endParaRPr lang="en-US"/>
        </a:p>
      </dgm:t>
    </dgm:pt>
    <dgm:pt modelId="{D7317E7B-4A4D-48AC-8D09-7E398136BB1D}" type="pres">
      <dgm:prSet presAssocID="{EE4C2868-C8D1-438D-84C2-1764E0A268CC}" presName="picture3" presStyleCnt="0"/>
      <dgm:spPr/>
      <dgm:t>
        <a:bodyPr/>
        <a:lstStyle/>
        <a:p>
          <a:endParaRPr lang="en-US"/>
        </a:p>
      </dgm:t>
    </dgm:pt>
    <dgm:pt modelId="{49CE950B-4F82-48D2-AF26-10C2170F8BB6}" type="pres">
      <dgm:prSet presAssocID="{EE4C2868-C8D1-438D-84C2-1764E0A268CC}" presName="imageRepeatNode" presStyleLbl="fgImgPlace1" presStyleIdx="2" presStyleCnt="5" custLinFactY="-25117" custLinFactNeighborX="53596" custLinFactNeighborY="-100000"/>
      <dgm:spPr/>
      <dgm:t>
        <a:bodyPr/>
        <a:lstStyle/>
        <a:p>
          <a:endParaRPr lang="en-US"/>
        </a:p>
      </dgm:t>
    </dgm:pt>
    <dgm:pt modelId="{DF1382B8-D134-46BF-9446-A780E4628B73}" type="pres">
      <dgm:prSet presAssocID="{FE41D54D-1250-4C9D-AE1C-6ADFB89E3A98}" presName="parTx4" presStyleLbl="node1" presStyleIdx="3" presStyleCnt="5" custLinFactY="182367" custLinFactNeighborX="-76255" custLinFactNeighborY="200000"/>
      <dgm:spPr/>
      <dgm:t>
        <a:bodyPr/>
        <a:lstStyle/>
        <a:p>
          <a:endParaRPr lang="en-US"/>
        </a:p>
      </dgm:t>
    </dgm:pt>
    <dgm:pt modelId="{037FC98E-7686-4B85-A2D0-C76880C404EA}" type="pres">
      <dgm:prSet presAssocID="{58C2F588-1BB4-4D51-A46C-70E04AC3E278}" presName="picture4" presStyleCnt="0"/>
      <dgm:spPr/>
      <dgm:t>
        <a:bodyPr/>
        <a:lstStyle/>
        <a:p>
          <a:endParaRPr lang="en-US"/>
        </a:p>
      </dgm:t>
    </dgm:pt>
    <dgm:pt modelId="{BD330E29-DA28-4F5D-921B-C021D1F357B7}" type="pres">
      <dgm:prSet presAssocID="{58C2F588-1BB4-4D51-A46C-70E04AC3E278}" presName="imageRepeatNode" presStyleLbl="fgImgPlace1" presStyleIdx="3" presStyleCnt="5" custLinFactX="-64408" custLinFactY="100000" custLinFactNeighborX="-100000" custLinFactNeighborY="121189"/>
      <dgm:spPr/>
      <dgm:t>
        <a:bodyPr/>
        <a:lstStyle/>
        <a:p>
          <a:endParaRPr lang="en-US"/>
        </a:p>
      </dgm:t>
    </dgm:pt>
    <dgm:pt modelId="{D0FCD607-9F49-4A15-929A-8BBA12F40DC1}" type="pres">
      <dgm:prSet presAssocID="{2F80060B-2178-4C39-88DE-E22E8C663FD1}" presName="parTx5" presStyleLbl="node1" presStyleIdx="4" presStyleCnt="5"/>
      <dgm:spPr/>
      <dgm:t>
        <a:bodyPr/>
        <a:lstStyle/>
        <a:p>
          <a:endParaRPr lang="en-US"/>
        </a:p>
      </dgm:t>
    </dgm:pt>
    <dgm:pt modelId="{09319809-6BB4-43B1-9493-1B2DDCD76FA9}" type="pres">
      <dgm:prSet presAssocID="{24613E54-F040-4D87-9E02-F9F71F79060E}" presName="picture5" presStyleCnt="0"/>
      <dgm:spPr/>
      <dgm:t>
        <a:bodyPr/>
        <a:lstStyle/>
        <a:p>
          <a:endParaRPr lang="en-US"/>
        </a:p>
      </dgm:t>
    </dgm:pt>
    <dgm:pt modelId="{6BFFBD56-1663-40C9-A9CA-11AB837289A3}" type="pres">
      <dgm:prSet presAssocID="{24613E54-F040-4D87-9E02-F9F71F79060E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336033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Планиране</a:t>
          </a:r>
          <a:endParaRPr lang="en-US" sz="2200" kern="1200" dirty="0"/>
        </a:p>
      </dsp:txBody>
      <dsp:txXfrm>
        <a:off x="1362299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4048481" y="3679483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Разработка</a:t>
          </a:r>
          <a:endParaRPr lang="en-US" sz="2200" kern="1200" dirty="0"/>
        </a:p>
      </dsp:txBody>
      <dsp:txXfrm>
        <a:off x="4074747" y="3705749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3492044" y="315232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553653" y="258387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Тестване</a:t>
          </a:r>
          <a:endParaRPr lang="en-US" sz="2200" kern="1200" dirty="0"/>
        </a:p>
      </dsp:txBody>
      <dsp:txXfrm>
        <a:off x="4579919" y="261013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997172" y="2056706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3024377" y="46237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Мотивация</a:t>
          </a:r>
          <a:endParaRPr lang="en-US" sz="2200" kern="1200" dirty="0"/>
        </a:p>
      </dsp:txBody>
      <dsp:txXfrm>
        <a:off x="3050643" y="46500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2467926" y="409659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200" kern="1200" dirty="0" smtClean="0"/>
            <a:t>Анализ</a:t>
          </a:r>
          <a:endParaRPr lang="en-US" sz="2200" kern="1200" dirty="0"/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2/24/2016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2/24/2016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2/24/2016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948422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35973" y="425450"/>
            <a:ext cx="6614652" cy="1325562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br>
              <a:rPr lang="bg-BG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Управление на</a:t>
            </a:r>
            <a:br>
              <a:rPr lang="bg-BG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 Хотели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6" y="1892057"/>
            <a:ext cx="11965028" cy="39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27280"/>
              </p:ext>
            </p:extLst>
          </p:nvPr>
        </p:nvGraphicFramePr>
        <p:xfrm>
          <a:off x="2206099" y="995575"/>
          <a:ext cx="7015554" cy="564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215"/>
                <a:gridCol w="2461440"/>
                <a:gridCol w="2074899"/>
              </a:tblGrid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</a:t>
                      </a:r>
                      <a:endParaRPr lang="en-US" sz="1200" dirty="0"/>
                    </a:p>
                  </a:txBody>
                  <a:tcPr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buildings and preparation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Gathering information and researching platforms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5739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information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5739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DB/Oath construction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Sorting information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Initial testing/Coding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Result/Analysis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 fixes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Development P1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2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49600"/>
              </p:ext>
            </p:extLst>
          </p:nvPr>
        </p:nvGraphicFramePr>
        <p:xfrm>
          <a:off x="1275108" y="995575"/>
          <a:ext cx="8421896" cy="564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215"/>
                <a:gridCol w="2461440"/>
                <a:gridCol w="2074899"/>
                <a:gridCol w="1406342"/>
              </a:tblGrid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Must be done</a:t>
                      </a:r>
                      <a:endParaRPr lang="en-US" sz="1200" dirty="0"/>
                    </a:p>
                  </a:txBody>
                  <a:tcPr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buildings and preparation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Gathering information and researching platforms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days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35739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information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35739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DB/Oath construction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Sorting information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3,4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Initial testing/Coding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Result/Analysis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 fixes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Development P1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Developing</a:t>
                      </a:r>
                      <a:r>
                        <a:rPr lang="en-US" sz="1400" baseline="0" dirty="0" smtClean="0"/>
                        <a:t>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Documentation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Creative team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</a:tr>
              <a:tr h="45506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19753"/>
              </p:ext>
            </p:extLst>
          </p:nvPr>
        </p:nvGraphicFramePr>
        <p:xfrm>
          <a:off x="129843" y="995031"/>
          <a:ext cx="1015423" cy="515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23"/>
              </a:tblGrid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200" baseline="0" dirty="0"/>
                    </a:p>
                  </a:txBody>
                  <a:tcPr/>
                </a:tc>
              </a:tr>
              <a:tr h="53740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470568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33694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43345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5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525529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6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520505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7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52753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8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429065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9</a:t>
                      </a:r>
                      <a:endParaRPr lang="en-US" sz="1400" baseline="0" dirty="0"/>
                    </a:p>
                  </a:txBody>
                  <a:tcPr anchor="ctr"/>
                </a:tc>
              </a:tr>
              <a:tr h="42273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10</a:t>
                      </a:r>
                      <a:endParaRPr lang="en-US" sz="1400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9676" y="3310905"/>
            <a:ext cx="2006410" cy="538069"/>
            <a:chOff x="3024377" y="4623759"/>
            <a:chExt cx="2006410" cy="538069"/>
          </a:xfrm>
        </p:grpSpPr>
        <p:sp>
          <p:nvSpPr>
            <p:cNvPr id="12" name="Rounded Rectangle 11"/>
            <p:cNvSpPr/>
            <p:nvPr/>
          </p:nvSpPr>
          <p:spPr>
            <a:xfrm>
              <a:off x="3024377" y="4623759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050643" y="4650025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Мотивация</a:t>
              </a:r>
              <a:endParaRPr lang="en-US" sz="2200" kern="1200" dirty="0"/>
            </a:p>
          </p:txBody>
        </p:sp>
      </p:grpSp>
      <p:sp>
        <p:nvSpPr>
          <p:cNvPr id="11" name="Oval 10" descr="Closeup of finger pushing power button" title="Sample Picture"/>
          <p:cNvSpPr/>
          <p:nvPr/>
        </p:nvSpPr>
        <p:spPr>
          <a:xfrm>
            <a:off x="4533225" y="2783744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448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36866" name="Picture 2" descr="https://upload.wikimedia.org/wikipedia/commons/4/4f/Larave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1382279"/>
            <a:ext cx="3562368" cy="12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 descr="http://precision-software.com/wp-content/uploads/2014/04/jQurer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36" y="3157104"/>
            <a:ext cx="158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8" name="Picture 14" descr="http://www.jquerypluginsfree.com/wp-content/uploads/2015/12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536" y="3893703"/>
            <a:ext cx="25717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80" name="Picture 16" descr="http://www.countable.ca/images/howto-html5-css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5" y="2006960"/>
            <a:ext cx="5298655" cy="32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7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219" name="Picture 3" descr="cb29b55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86" y="1591192"/>
            <a:ext cx="63436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6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218" name="Picture 3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33" y="1029308"/>
            <a:ext cx="57150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7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5" y="873315"/>
            <a:ext cx="9035100" cy="58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595809" y="1069970"/>
            <a:ext cx="2714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Guest</a:t>
            </a:r>
            <a:endParaRPr lang="en-US" sz="2800" dirty="0"/>
          </a:p>
        </p:txBody>
      </p:sp>
      <p:pic>
        <p:nvPicPr>
          <p:cNvPr id="10242" name="Picture 2" descr="f44c71a2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18" y="2920765"/>
            <a:ext cx="3358889" cy="139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df5027c0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25" y="2920765"/>
            <a:ext cx="3533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082049" y="106997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Receptionist</a:t>
            </a:r>
            <a:endParaRPr lang="en-US" sz="2800" dirty="0"/>
          </a:p>
        </p:txBody>
      </p:sp>
      <p:pic>
        <p:nvPicPr>
          <p:cNvPr id="11266" name="Picture 2" descr="775e6d4b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54" y="2819601"/>
            <a:ext cx="3552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0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0" y="-156441"/>
            <a:ext cx="9140536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smtClean="0">
                <a:solidFill>
                  <a:schemeClr val="tx1">
                    <a:lumMod val="95000"/>
                  </a:schemeClr>
                </a:solidFill>
              </a:rPr>
              <a:t>Софтуер за Управление на Хотели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371029" y="3423547"/>
            <a:ext cx="2006410" cy="538069"/>
            <a:chOff x="1336033" y="5302571"/>
            <a:chExt cx="2006410" cy="538069"/>
          </a:xfrm>
        </p:grpSpPr>
        <p:sp>
          <p:nvSpPr>
            <p:cNvPr id="22" name="Rounded Rectangle 21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21" name="Oval 20" descr="Closeup of hand holding pencil and sketching" title="Sample Picture"/>
          <p:cNvSpPr/>
          <p:nvPr/>
        </p:nvSpPr>
        <p:spPr>
          <a:xfrm>
            <a:off x="4814561" y="2896384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969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082049" y="106997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Receptionist</a:t>
            </a:r>
            <a:endParaRPr lang="en-US" sz="2800" dirty="0"/>
          </a:p>
        </p:txBody>
      </p:sp>
      <p:pic>
        <p:nvPicPr>
          <p:cNvPr id="12290" name="Picture 2" descr="4b053f74e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45" y="1752600"/>
            <a:ext cx="33813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3747928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90" y="1752600"/>
            <a:ext cx="34671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d6f1629f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77" y="4213206"/>
            <a:ext cx="3362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6274ffc2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45" y="4079856"/>
            <a:ext cx="3514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2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082049" y="106997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Receptionist</a:t>
            </a:r>
            <a:endParaRPr lang="en-US" sz="2800" dirty="0"/>
          </a:p>
        </p:txBody>
      </p:sp>
      <p:pic>
        <p:nvPicPr>
          <p:cNvPr id="13314" name="Picture 2" descr="ec2036d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13" y="2819601"/>
            <a:ext cx="3476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1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082049" y="106997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Receptionist</a:t>
            </a:r>
            <a:endParaRPr lang="en-US" sz="2800" dirty="0"/>
          </a:p>
        </p:txBody>
      </p:sp>
      <p:pic>
        <p:nvPicPr>
          <p:cNvPr id="15362" name="Picture 2" descr="a1136423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90" y="2395532"/>
            <a:ext cx="35433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082049" y="106997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Receptionist</a:t>
            </a:r>
            <a:endParaRPr lang="en-US" sz="2800" dirty="0"/>
          </a:p>
        </p:txBody>
      </p:sp>
      <p:pic>
        <p:nvPicPr>
          <p:cNvPr id="14338" name="Picture 2" descr="ce4cb6d5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13" y="4708965"/>
            <a:ext cx="3390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25cd9c17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92" y="4728015"/>
            <a:ext cx="36004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b9cc53288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92" y="2624137"/>
            <a:ext cx="3429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97454" y="626315"/>
            <a:ext cx="2006410" cy="538069"/>
            <a:chOff x="4048481" y="3679483"/>
            <a:chExt cx="2006410" cy="538069"/>
          </a:xfrm>
        </p:grpSpPr>
        <p:sp>
          <p:nvSpPr>
            <p:cNvPr id="14" name="Rounded Rectangle 13"/>
            <p:cNvSpPr/>
            <p:nvPr/>
          </p:nvSpPr>
          <p:spPr>
            <a:xfrm>
              <a:off x="4048481" y="3679483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074747" y="370574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Разработка</a:t>
              </a:r>
              <a:endParaRPr lang="en-US" sz="2200" kern="1200" dirty="0"/>
            </a:p>
          </p:txBody>
        </p:sp>
      </p:grpSp>
      <p:sp>
        <p:nvSpPr>
          <p:cNvPr id="9" name="Oval 8" descr="Closeup of hands holding magnifier and pen" title="Sample Picture"/>
          <p:cNvSpPr/>
          <p:nvPr/>
        </p:nvSpPr>
        <p:spPr>
          <a:xfrm>
            <a:off x="9541017" y="99153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/>
          <p:cNvSpPr txBox="1"/>
          <p:nvPr/>
        </p:nvSpPr>
        <p:spPr>
          <a:xfrm>
            <a:off x="4082049" y="106997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cases- Receptionist</a:t>
            </a:r>
            <a:endParaRPr lang="en-US" sz="2800" dirty="0"/>
          </a:p>
        </p:txBody>
      </p:sp>
      <p:pic>
        <p:nvPicPr>
          <p:cNvPr id="16386" name="Picture 2" descr="f1094a48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63" y="2819601"/>
            <a:ext cx="34575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9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424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8434" name="Picture 2" descr="http://crossfitsouthbend.com/wp-content/uploads/2015/08/14942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70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7650" name="Picture 2" descr="http://puu.sh/nkd1f/36984d7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2" y="1227081"/>
            <a:ext cx="11295579" cy="55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 descr="http://puu.sh/nkdlA/c66b5da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2" y="1250083"/>
            <a:ext cx="11263975" cy="552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9698" name="Picture 2" descr="http://puu.sh/nkdqB/ac2e0f4d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02" y="1357313"/>
            <a:ext cx="10843396" cy="529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-156441"/>
            <a:ext cx="9140536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smtClean="0">
                <a:solidFill>
                  <a:schemeClr val="tx1">
                    <a:lumMod val="95000"/>
                  </a:schemeClr>
                </a:solidFill>
              </a:rPr>
              <a:t>Софтуер за Управление на Хотели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18" name="Rounded Rectangle 17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17" name="Oval 16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579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0722" name="Picture 2" descr="http://puu.sh/nkdz5/6736daf0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1315170"/>
            <a:ext cx="10879180" cy="53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1746" name="Picture 2" descr="http://puu.sh/nkdEq/a5d31adf4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556470"/>
            <a:ext cx="9541548" cy="46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2770" name="Picture 2" descr="http://puu.sh/nkdEJ/e6c085351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039881"/>
            <a:ext cx="10277475" cy="379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3794" name="Picture 2" descr="http://puu.sh/nkdLP/c7e42185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9" y="1556470"/>
            <a:ext cx="9375775" cy="487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97498" y="626315"/>
            <a:ext cx="2006410" cy="538069"/>
            <a:chOff x="4553653" y="25838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4553653" y="25838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79919" y="26101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Тестване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plugging cables into computer" title="Sample Picture"/>
          <p:cNvSpPr/>
          <p:nvPr/>
        </p:nvSpPr>
        <p:spPr>
          <a:xfrm>
            <a:off x="9541017" y="99150"/>
            <a:ext cx="930594" cy="93015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4818" name="Picture 2" descr="http://puu.sh/nkdPM/ea925f33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8" y="1366718"/>
            <a:ext cx="10537825" cy="499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39230" y="3102724"/>
            <a:ext cx="3513566" cy="837415"/>
            <a:chOff x="4554989" y="1350014"/>
            <a:chExt cx="2257591" cy="538069"/>
          </a:xfrm>
        </p:grpSpPr>
        <p:sp>
          <p:nvSpPr>
            <p:cNvPr id="11" name="Rounded Rectangle 10"/>
            <p:cNvSpPr/>
            <p:nvPr/>
          </p:nvSpPr>
          <p:spPr>
            <a:xfrm>
              <a:off x="4554989" y="1350014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858702" y="1390079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3200" kern="1200" dirty="0" smtClean="0"/>
                <a:t>Анализ</a:t>
              </a:r>
              <a:endParaRPr lang="en-US" sz="3200" kern="1200" dirty="0"/>
            </a:p>
          </p:txBody>
        </p:sp>
      </p:grpSp>
      <p:sp>
        <p:nvSpPr>
          <p:cNvPr id="10" name="Oval 9" descr="Closeup of hand holding pen and pointing to data in column chart" title="Sample Picture"/>
          <p:cNvSpPr/>
          <p:nvPr/>
        </p:nvSpPr>
        <p:spPr>
          <a:xfrm>
            <a:off x="4215072" y="2378908"/>
            <a:ext cx="1448315" cy="144763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095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25732" y="2599459"/>
            <a:ext cx="9140536" cy="132556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DURTY MUDDY </a:t>
            </a:r>
            <a:r>
              <a:rPr lang="bg-BG" sz="4800" dirty="0" smtClean="0"/>
              <a:t/>
            </a:r>
            <a:br>
              <a:rPr lang="bg-BG" sz="4800" dirty="0" smtClean="0"/>
            </a:br>
            <a:r>
              <a:rPr lang="bg-BG" sz="4800" dirty="0" smtClean="0"/>
              <a:t>Ви благодарят за вниманието!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493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2054" name="Picture 6" descr="http://tomorrowproducts.com/wp-content/uploads/2016/02/booking-icon-png-address-book-blu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38" y="1867974"/>
            <a:ext cx="1465407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pic>
        <p:nvPicPr>
          <p:cNvPr id="14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9486564">
            <a:off x="6520664" y="318476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17" name="Rounded Rectangle 16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19" name="Oval 18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025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2054" name="Picture 6" descr="http://tomorrowproducts.com/wp-content/uploads/2016/02/booking-icon-png-address-book-blu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38" y="1867974"/>
            <a:ext cx="1465407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pic>
        <p:nvPicPr>
          <p:cNvPr id="14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9486564">
            <a:off x="6520664" y="318476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matbrosexhibition.com/images/ICONS/3D-Calendar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55" y="2078597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2833855">
            <a:off x="4075247" y="3123261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11" name="Rounded Rectangle 10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16" name="Oval 15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794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2054" name="Picture 6" descr="http://tomorrowproducts.com/wp-content/uploads/2016/02/booking-icon-png-address-book-blu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38" y="1867974"/>
            <a:ext cx="1465407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pic>
        <p:nvPicPr>
          <p:cNvPr id="14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9486564">
            <a:off x="6520664" y="318476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matbrosexhibition.com/images/ICONS/3D-Calendar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55" y="2078597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2833855">
            <a:off x="4075247" y="3123261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cons.iconarchive.com/icons/visualpharm/finance/256/invoic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56" y="4298407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1038496">
            <a:off x="6745709" y="455521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12" name="Rounded Rectangle 11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17" name="Oval 16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5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2054" name="Picture 6" descr="http://tomorrowproducts.com/wp-content/uploads/2016/02/booking-icon-png-address-book-blu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38" y="1867974"/>
            <a:ext cx="1465407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pic>
        <p:nvPicPr>
          <p:cNvPr id="14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9486564">
            <a:off x="6520664" y="318476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matbrosexhibition.com/images/ICONS/3D-Calendar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55" y="2078597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2833855">
            <a:off x="4093798" y="3116537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cons.iconarchive.com/icons/visualpharm/finance/256/invoic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56" y="4298407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1038496">
            <a:off x="6745709" y="455521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2.iconfinder.com/data/icons/devine-icons-part-2/128/User_Grou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03" y="43110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9613455">
            <a:off x="4013402" y="4555218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17" name="Rounded Rectangle 16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19" name="Oval 18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225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2054" name="Picture 6" descr="http://tomorrowproducts.com/wp-content/uploads/2016/02/booking-icon-png-address-book-blu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38" y="1867974"/>
            <a:ext cx="1465407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pic>
        <p:nvPicPr>
          <p:cNvPr id="14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9486564">
            <a:off x="6520664" y="318476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matbrosexhibition.com/images/ICONS/3D-Calendar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55" y="2078597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2833855">
            <a:off x="4093798" y="3116537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cons.iconarchive.com/icons/visualpharm/finance/256/invoic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56" y="4298407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1038496">
            <a:off x="6745709" y="455521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2.iconfinder.com/data/icons/devine-icons-part-2/128/User_Grou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03" y="43110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9613455">
            <a:off x="4013402" y="4555218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http://files.softicons.com/download/social-media-icons/new-social-media-icons-by-mohamed-elgharabawy/png/512x512/emai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54" y="1214083"/>
            <a:ext cx="1143433" cy="11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16200000">
            <a:off x="5424955" y="2612148"/>
            <a:ext cx="678011" cy="3663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19" name="Rounded Rectangle 18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21" name="Oval 20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240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-156441"/>
            <a:ext cx="9140536" cy="1325562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Софтуер за </a:t>
            </a:r>
            <a:r>
              <a:rPr lang="bg-BG" sz="2800" dirty="0">
                <a:solidFill>
                  <a:schemeClr val="tx1">
                    <a:lumMod val="95000"/>
                  </a:schemeClr>
                </a:solidFill>
              </a:rPr>
              <a:t>У</a:t>
            </a:r>
            <a:r>
              <a:rPr lang="bg-BG" sz="2800" dirty="0" smtClean="0">
                <a:solidFill>
                  <a:schemeClr val="tx1">
                    <a:lumMod val="95000"/>
                  </a:schemeClr>
                </a:solidFill>
              </a:rPr>
              <a:t>правление на Хотели</a:t>
            </a:r>
            <a:endParaRPr lang="en-US" sz="2800" dirty="0"/>
          </a:p>
        </p:txBody>
      </p:sp>
      <p:pic>
        <p:nvPicPr>
          <p:cNvPr id="2054" name="Picture 6" descr="http://tomorrowproducts.com/wp-content/uploads/2016/02/booking-icon-png-address-book-blue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38" y="1867974"/>
            <a:ext cx="1465407" cy="14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9743" y="5046697"/>
            <a:ext cx="94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SUH</a:t>
            </a:r>
            <a:endParaRPr lang="en-US" dirty="0"/>
          </a:p>
        </p:txBody>
      </p:sp>
      <p:pic>
        <p:nvPicPr>
          <p:cNvPr id="14" name="Picture 2" descr="https://www.docker.com/sites/default/files/docker_hub_banner_imag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07" y="2995219"/>
            <a:ext cx="2774373" cy="223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9486564">
            <a:off x="6520664" y="318476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matbrosexhibition.com/images/ICONS/3D-Calendar-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55" y="2078597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2833855">
            <a:off x="4093798" y="3116537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cons.iconarchive.com/icons/visualpharm/finance/256/invoic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56" y="4298407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1038496">
            <a:off x="6745709" y="4555219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2.iconfinder.com/data/icons/devine-icons-part-2/128/User_Grou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03" y="43110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9613455">
            <a:off x="4013402" y="4555218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http://files.softicons.com/download/social-media-icons/new-social-media-icons-by-mohamed-elgharabawy/png/512x512/emai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54" y="1214083"/>
            <a:ext cx="1143433" cy="11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16200000">
            <a:off x="5424955" y="2612148"/>
            <a:ext cx="678011" cy="3663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www.virtualeduc.com/images/online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91" y="5794319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 rot="7264141">
            <a:off x="4712593" y="5263077"/>
            <a:ext cx="952940" cy="3578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067720" y="631052"/>
            <a:ext cx="2006410" cy="538069"/>
            <a:chOff x="1336033" y="5302571"/>
            <a:chExt cx="2006410" cy="538069"/>
          </a:xfrm>
        </p:grpSpPr>
        <p:sp>
          <p:nvSpPr>
            <p:cNvPr id="20" name="Rounded Rectangle 19"/>
            <p:cNvSpPr/>
            <p:nvPr/>
          </p:nvSpPr>
          <p:spPr>
            <a:xfrm>
              <a:off x="1336033" y="5302571"/>
              <a:ext cx="2006410" cy="53806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1362299" y="5328837"/>
              <a:ext cx="1953878" cy="485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469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bg-BG" sz="2200" kern="1200" dirty="0" smtClean="0"/>
                <a:t>Планиране</a:t>
              </a:r>
              <a:endParaRPr lang="en-US" sz="2200" kern="1200" dirty="0"/>
            </a:p>
          </p:txBody>
        </p:sp>
      </p:grpSp>
      <p:sp>
        <p:nvSpPr>
          <p:cNvPr id="22" name="Oval 21" descr="Closeup of hand holding pencil and sketching" title="Sample Picture"/>
          <p:cNvSpPr/>
          <p:nvPr/>
        </p:nvSpPr>
        <p:spPr>
          <a:xfrm>
            <a:off x="9511252" y="103889"/>
            <a:ext cx="930594" cy="93015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522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419</Words>
  <Application>Microsoft Office PowerPoint</Application>
  <PresentationFormat>Widescreen</PresentationFormat>
  <Paragraphs>187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Candara</vt:lpstr>
      <vt:lpstr>Process 01 16x9</vt:lpstr>
      <vt:lpstr>Софтуер за  Управление на  Хотели</vt:lpstr>
      <vt:lpstr>PowerPoint Presentation</vt:lpstr>
      <vt:lpstr>PowerPoint Presentation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Софтуер за Управление на Хотели</vt:lpstr>
      <vt:lpstr>DURTY MUDDY  Ви благодарят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2016-02-24T21:13:31Z</dcterms:created>
  <dcterms:modified xsi:type="dcterms:W3CDTF">2016-02-25T09:53:08Z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