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9"/>
  </p:handoutMasterIdLst>
  <p:sldIdLst>
    <p:sldId id="256" r:id="rId2"/>
    <p:sldId id="327" r:id="rId3"/>
    <p:sldId id="336" r:id="rId4"/>
    <p:sldId id="339" r:id="rId5"/>
    <p:sldId id="335" r:id="rId6"/>
    <p:sldId id="343" r:id="rId7"/>
    <p:sldId id="345" r:id="rId8"/>
    <p:sldId id="347" r:id="rId9"/>
    <p:sldId id="349" r:id="rId10"/>
    <p:sldId id="351" r:id="rId11"/>
    <p:sldId id="353" r:id="rId12"/>
    <p:sldId id="355" r:id="rId13"/>
    <p:sldId id="357" r:id="rId14"/>
    <p:sldId id="359" r:id="rId15"/>
    <p:sldId id="361" r:id="rId16"/>
    <p:sldId id="363" r:id="rId17"/>
    <p:sldId id="30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514"/>
    <a:srgbClr val="6B0109"/>
    <a:srgbClr val="FFFF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EECD1F-B723-4DD8-A56B-1B8E0DE32ABA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147CD3B-DB01-4268-811C-FE6432209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71B54-A633-4310-9C38-C98A12E9474C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359EF-8357-41DE-B434-6E61EE302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46284-0778-4BFB-9FDA-A4CE7AAD7CB8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5EA39-69A8-461C-A59D-0F38A8EB6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72ED-02B2-48F1-9104-2D5C8E502570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0331E-8240-42E7-B6B5-E69C722E89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0E963AE-7984-4060-ADF5-AE1CB99F9A99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7D9820D-B217-4791-8774-20C606A9BB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AA45E-C67C-4B82-9FB5-E5B6108B38E4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58BA4-5EFD-4804-9DF1-7626FAB08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70A8B-955D-4C17-AD77-B76875919059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CCF71-ACEB-4732-ACE3-A7C66F77B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30AAF-8F4C-406C-8B1E-5905ABB6A720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00DA5-6CCE-4975-8372-009056F12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0E23A6-068E-4048-B538-F029F32825DA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C05EA42-88CD-4D6B-8C05-E60B3010A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644FA-86C7-4CBA-96EA-C00ED5AD4D2E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10CC-865E-45EB-B351-F6386512B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261AE76-8573-4E76-BDF3-C84828DFB571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38F4C6-8BBF-4CDB-88B6-65AE4A9BC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98241FA-5999-441A-AAE4-5F44F0061B81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918155-1104-41A2-8450-14D0888645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C9CF021-F96A-4855-AEB2-A7C7DC6C2743}" type="datetimeFigureOut">
              <a:rPr lang="en-US"/>
              <a:pPr>
                <a:defRPr/>
              </a:pPr>
              <a:t>17/11/2023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01BDDA-6CE6-4C3C-ADD1-14CFEBB4F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82" r:id="rId4"/>
    <p:sldLayoutId id="2147483783" r:id="rId5"/>
    <p:sldLayoutId id="2147483790" r:id="rId6"/>
    <p:sldLayoutId id="2147483784" r:id="rId7"/>
    <p:sldLayoutId id="2147483791" r:id="rId8"/>
    <p:sldLayoutId id="2147483792" r:id="rId9"/>
    <p:sldLayoutId id="2147483785" r:id="rId10"/>
    <p:sldLayoutId id="21474837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163E48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ABB1B3"/>
        </a:buClr>
        <a:buSzPct val="60000"/>
        <a:buFont typeface="Wingdings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ABB1B3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Картина 3" descr="fon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ctrTitle"/>
          </p:nvPr>
        </p:nvSpPr>
        <p:spPr bwMode="auto">
          <a:xfrm>
            <a:off x="2133600" y="3352800"/>
            <a:ext cx="5943600" cy="189388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bg-BG" cap="none" dirty="0">
                <a:solidFill>
                  <a:srgbClr val="003860"/>
                </a:solidFill>
                <a:latin typeface="Arial" charset="0"/>
              </a:rPr>
              <a:t>Упражнение</a:t>
            </a:r>
            <a:endParaRPr lang="en-US" cap="none" dirty="0">
              <a:solidFill>
                <a:srgbClr val="003860"/>
              </a:solidFill>
              <a:latin typeface="Arial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133600" y="5410200"/>
            <a:ext cx="6172200" cy="7620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bg-BG" sz="2200" cap="small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Доц. д-р Станка </a:t>
            </a:r>
            <a:r>
              <a:rPr lang="bg-BG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Хаджиколева</a:t>
            </a:r>
            <a:endParaRPr lang="en-US" sz="2200" cap="small" dirty="0" smtClean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en-US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MBA </a:t>
            </a:r>
            <a:r>
              <a:rPr lang="en-US" sz="2200" cap="small" dirty="0" err="1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B.Sc.A</a:t>
            </a:r>
            <a:r>
              <a:rPr lang="en-US" sz="2200" cap="small" dirty="0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bg-BG" sz="2200" cap="small" smtClean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Георги Густинов</a:t>
            </a:r>
            <a:endParaRPr lang="en-US" sz="2200" cap="small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</a:t>
            </a:r>
            <a:r>
              <a:rPr lang="en-US" sz="4000" cap="none" dirty="0">
                <a:latin typeface="Arial" charset="0"/>
              </a:rPr>
              <a:t>6</a:t>
            </a:r>
            <a:endParaRPr lang="bg-BG" sz="4000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се изведат всички дисциплини, които е изучавала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“Maria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endParaRPr lang="bg-B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352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</a:t>
            </a:r>
            <a:r>
              <a:rPr lang="en-US" sz="4000" cap="none" dirty="0">
                <a:latin typeface="Arial" charset="0"/>
              </a:rPr>
              <a:t>7</a:t>
            </a:r>
            <a:endParaRPr lang="bg-BG" sz="4000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се изведат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имената на всички студенти, които са изучавали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“Data Base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“.</a:t>
            </a:r>
          </a:p>
        </p:txBody>
      </p:sp>
    </p:spTree>
    <p:extLst>
      <p:ext uri="{BB962C8B-B14F-4D97-AF65-F5344CB8AC3E}">
        <p14:creationId xmlns="" xmlns:p14="http://schemas.microsoft.com/office/powerpoint/2010/main" val="217806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</a:t>
            </a:r>
            <a:r>
              <a:rPr lang="en-US" sz="4000" cap="none" dirty="0">
                <a:latin typeface="Arial" charset="0"/>
              </a:rPr>
              <a:t>8</a:t>
            </a:r>
            <a:endParaRPr lang="bg-BG" sz="4000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изтрият студентите с фамилия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“Ivanov”.</a:t>
            </a:r>
            <a:endParaRPr lang="bg-B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68787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</a:t>
            </a:r>
            <a:r>
              <a:rPr lang="en-US" sz="4000" cap="none" dirty="0">
                <a:latin typeface="Arial" charset="0"/>
              </a:rPr>
              <a:t>9</a:t>
            </a:r>
            <a:endParaRPr lang="bg-BG" sz="4000" cap="none" dirty="0">
              <a:latin typeface="Arial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се изтрие хорариумът на дисциплината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Data Base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endParaRPr lang="bg-B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606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10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изтрие етикета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Subject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на дисциплината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Data Base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”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</a:t>
            </a:r>
            <a:endParaRPr lang="bg-BG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453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11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се добави свойство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facultative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” за дисциплината “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OOP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”.</a:t>
            </a:r>
          </a:p>
        </p:txBody>
      </p:sp>
    </p:spTree>
    <p:extLst>
      <p:ext uri="{BB962C8B-B14F-4D97-AF65-F5344CB8AC3E}">
        <p14:creationId xmlns="" xmlns:p14="http://schemas.microsoft.com/office/powerpoint/2010/main" val="201975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12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изведе подробна информация за студентите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. 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Резултатът да е подреден низходящо по фамилия на студент.</a:t>
            </a:r>
          </a:p>
        </p:txBody>
      </p:sp>
    </p:spTree>
    <p:extLst>
      <p:ext uri="{BB962C8B-B14F-4D97-AF65-F5344CB8AC3E}">
        <p14:creationId xmlns="" xmlns:p14="http://schemas.microsoft.com/office/powerpoint/2010/main" val="297543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6" descr="fon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4400" y="990600"/>
            <a:ext cx="6934200" cy="9906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bg-BG" sz="3000" b="1" cap="small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Благодаря за вниманието!</a:t>
            </a:r>
            <a:endParaRPr lang="en-US" sz="3000" b="1" cap="small" dirty="0">
              <a:solidFill>
                <a:schemeClr val="accent5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828800"/>
            <a:ext cx="7848600" cy="3657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създаде база от данни, съдържаща информация за студенти и курсове. За всеки студент да се съхранява факултетен номер, име, фамилия и специалност, а за всеки курс - име на курс и хорариум. В базата данни да се съхранява информация кой студент през кои курсове на обучение е преминал и с каква оценка.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2209800"/>
            <a:ext cx="8686800" cy="2667000"/>
          </a:xfrm>
        </p:spPr>
        <p:txBody>
          <a:bodyPr/>
          <a:lstStyle/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MMileva:Student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{fn:'130156001',name:'Milena',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lname:'Mileva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speciality:'STD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'})</a:t>
            </a:r>
          </a:p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ATomova:Student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{fn:'130156002',name:'Aneta',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lname:'Tomova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speciality:'STD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'})</a:t>
            </a:r>
          </a:p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ADimov:Student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{fn:'130156003',name:'Angel',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lname:'Dimov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speciality:'BIT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'})</a:t>
            </a:r>
          </a:p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KIvanov:Student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{fn:'130156004',name:'Kiril',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lname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:'Ivanov',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speciality</a:t>
            </a:r>
            <a:r>
              <a:rPr lang="en-US" sz="1600">
                <a:latin typeface="Arial" pitchFamily="34" charset="0"/>
                <a:cs typeface="Arial" pitchFamily="34" charset="0"/>
              </a:rPr>
              <a:t>:'BIT’})</a:t>
            </a:r>
            <a:endParaRPr lang="bg-BG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endParaRPr lang="bg-BG" sz="16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DB:Subject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name:'Data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Base',workload:40})</a:t>
            </a:r>
          </a:p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PM:Subject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name:'Project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Management',workload:30})</a:t>
            </a:r>
          </a:p>
          <a:p>
            <a:pPr eaLnBrk="1" hangingPunct="1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OOP:Subject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{name:'OOP',workload:50})</a:t>
            </a:r>
            <a:endParaRPr lang="bg-BG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Създаване на възли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609600" y="2133600"/>
            <a:ext cx="7772400" cy="2514600"/>
          </a:xfrm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stu:Student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),(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sub:Subject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stu.fn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"130156001" AND sub.name= 'Data Base' 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)-[t:TRAINED_IN{assessment:"6"}]-&gt;(sub) RETURN t</a:t>
            </a:r>
            <a:endParaRPr lang="bg-BG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bg-BG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MATCH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stu:Student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),(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sub:Subject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stu.fn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"130156002" AND sub.name= "OOP" </a:t>
            </a:r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CREATE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)-[t:TRAINED_IN{assessment: "4"}]-&gt;(sub) RETURN t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bg-BG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457200" y="274638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Създаване на ребра</a:t>
            </a:r>
          </a:p>
        </p:txBody>
      </p:sp>
    </p:spTree>
    <p:extLst>
      <p:ext uri="{BB962C8B-B14F-4D97-AF65-F5344CB8AC3E}">
        <p14:creationId xmlns="" xmlns:p14="http://schemas.microsoft.com/office/powerpoint/2010/main" val="307141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изведе информация за всички възли на базата данни.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2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изведе информация за студента с факултетен номер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130156004</a:t>
            </a:r>
            <a:r>
              <a:rPr lang="bg-BG" sz="28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602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819400"/>
            <a:ext cx="7010400" cy="1676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намерят дисциплините с хорариум над 35 часа.</a:t>
            </a:r>
          </a:p>
        </p:txBody>
      </p:sp>
    </p:spTree>
    <p:extLst>
      <p:ext uri="{BB962C8B-B14F-4D97-AF65-F5344CB8AC3E}">
        <p14:creationId xmlns="" xmlns:p14="http://schemas.microsoft.com/office/powerpoint/2010/main" val="49561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намерят дисциплините с хорариум между 35 и 45 часа.</a:t>
            </a:r>
          </a:p>
        </p:txBody>
      </p:sp>
    </p:spTree>
    <p:extLst>
      <p:ext uri="{BB962C8B-B14F-4D97-AF65-F5344CB8AC3E}">
        <p14:creationId xmlns="" xmlns:p14="http://schemas.microsoft.com/office/powerpoint/2010/main" val="268887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Картина 4" descr="fon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itle 3"/>
          <p:cNvSpPr>
            <a:spLocks noGrp="1"/>
          </p:cNvSpPr>
          <p:nvPr>
            <p:ph type="title" idx="4294967295"/>
          </p:nvPr>
        </p:nvSpPr>
        <p:spPr bwMode="auto">
          <a:xfrm>
            <a:off x="762000" y="381000"/>
            <a:ext cx="7467600" cy="1143000"/>
          </a:xfrm>
          <a:noFill/>
        </p:spPr>
        <p:txBody>
          <a:bodyPr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bg-BG" sz="4000" cap="none" dirty="0">
                <a:latin typeface="Arial" charset="0"/>
              </a:rPr>
              <a:t>Задача 5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838200" y="2514600"/>
            <a:ext cx="7010400" cy="30480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bg-BG" sz="2800" dirty="0">
                <a:latin typeface="Arial" pitchFamily="34" charset="0"/>
                <a:cs typeface="Arial" pitchFamily="34" charset="0"/>
              </a:rPr>
              <a:t>Да се изведат студентите и дисциплините, които са изучавали.</a:t>
            </a:r>
          </a:p>
        </p:txBody>
      </p:sp>
    </p:spTree>
    <p:extLst>
      <p:ext uri="{BB962C8B-B14F-4D97-AF65-F5344CB8AC3E}">
        <p14:creationId xmlns="" xmlns:p14="http://schemas.microsoft.com/office/powerpoint/2010/main" val="13447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По избор 1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1B4853"/>
      </a:accent1>
      <a:accent2>
        <a:srgbClr val="1B4853"/>
      </a:accent2>
      <a:accent3>
        <a:srgbClr val="1B4853"/>
      </a:accent3>
      <a:accent4>
        <a:srgbClr val="1B4853"/>
      </a:accent4>
      <a:accent5>
        <a:srgbClr val="0070C0"/>
      </a:accent5>
      <a:accent6>
        <a:srgbClr val="0070C0"/>
      </a:accent6>
      <a:hlink>
        <a:srgbClr val="425519"/>
      </a:hlink>
      <a:folHlink>
        <a:srgbClr val="C58C0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 избор 1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1B4853"/>
    </a:accent1>
    <a:accent2>
      <a:srgbClr val="1B4853"/>
    </a:accent2>
    <a:accent3>
      <a:srgbClr val="1B4853"/>
    </a:accent3>
    <a:accent4>
      <a:srgbClr val="1B4853"/>
    </a:accent4>
    <a:accent5>
      <a:srgbClr val="0070C0"/>
    </a:accent5>
    <a:accent6>
      <a:srgbClr val="0070C0"/>
    </a:accent6>
    <a:hlink>
      <a:srgbClr val="425519"/>
    </a:hlink>
    <a:folHlink>
      <a:srgbClr val="C58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6798</TotalTime>
  <Words>424</Words>
  <Application>Microsoft Office PowerPoint</Application>
  <PresentationFormat>On-screen Show (4:3)</PresentationFormat>
  <Paragraphs>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Упражнение</vt:lpstr>
      <vt:lpstr>Задача</vt:lpstr>
      <vt:lpstr>Създаване на възли</vt:lpstr>
      <vt:lpstr>Създаване на ребра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Задача 9</vt:lpstr>
      <vt:lpstr>Задача 10</vt:lpstr>
      <vt:lpstr>Задача 11</vt:lpstr>
      <vt:lpstr>Задача 12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Stanka Hadzhikoleva</dc:creator>
  <cp:lastModifiedBy>james</cp:lastModifiedBy>
  <cp:revision>234</cp:revision>
  <dcterms:created xsi:type="dcterms:W3CDTF">2006-08-16T00:00:00Z</dcterms:created>
  <dcterms:modified xsi:type="dcterms:W3CDTF">2023-11-17T18:27:01Z</dcterms:modified>
</cp:coreProperties>
</file>