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94" r:id="rId12"/>
    <p:sldId id="284" r:id="rId13"/>
    <p:sldId id="285" r:id="rId14"/>
    <p:sldId id="289" r:id="rId15"/>
    <p:sldId id="287" r:id="rId16"/>
    <p:sldId id="288" r:id="rId17"/>
    <p:sldId id="290" r:id="rId18"/>
    <p:sldId id="291" r:id="rId19"/>
    <p:sldId id="293" r:id="rId20"/>
  </p:sldIdLst>
  <p:sldSz cx="12192000" cy="6858000"/>
  <p:notesSz cx="6858000" cy="9144000"/>
  <p:defaultTextStyle>
    <a:defPPr rtl="0">
      <a:defRPr lang="bg-bg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56CA61-4ED8-4064-A162-6136DF9D5C1A}" type="datetime1">
              <a:rPr lang="bg-BG" noProof="1" smtClean="0"/>
              <a:t>19.3.2024 г.</a:t>
            </a:fld>
            <a:endParaRPr lang="bg-BG" noProof="1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bg-BG" noProof="1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F1CEBD-B0AD-40E8-ACBA-E042E1D1F82D}" type="datetime1">
              <a:rPr lang="bg-BG" noProof="1" smtClean="0"/>
              <a:t>19.3.2024 г.</a:t>
            </a:fld>
            <a:endParaRPr lang="bg-BG" noProof="1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noProof="1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bg-BG" noProof="1" dirty="0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bg-BG" noProof="1" smtClean="0"/>
              <a:t>1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bg-BG" noProof="1" smtClean="0"/>
              <a:t>2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bg-BG" noProof="1" smtClean="0"/>
              <a:t>14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93468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Елипса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bg-BG" noProof="1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DBBE1BCF-E4B5-4118-988B-D6585D746EE3}" type="datetime1">
              <a:rPr lang="bg-BG" noProof="1" smtClean="0"/>
              <a:t>19.3.2024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bg-BG" noProof="1" dirty="0" smtClean="0"/>
              <a:t>‹#›</a:t>
            </a:fld>
            <a:endParaRPr lang="bg-BG" noProof="1"/>
          </a:p>
        </p:txBody>
      </p:sp>
      <p:cxnSp>
        <p:nvCxnSpPr>
          <p:cNvPr id="8" name="Прав конектор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6725E8-70F5-48D5-9CAA-732A998E908F}" type="datetime1">
              <a:rPr lang="bg-BG" noProof="1" smtClean="0"/>
              <a:t>19.3.2024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A83A06-8C94-47AB-BC93-18C6D4BF5A28}" type="datetime1">
              <a:rPr lang="bg-BG" noProof="1" smtClean="0"/>
              <a:t>19.3.2024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bg-BG" noProof="1" dirty="0" smtClean="0"/>
              <a:t>‹#›</a:t>
            </a:fld>
            <a:endParaRPr lang="bg-BG" noProof="1"/>
          </a:p>
        </p:txBody>
      </p:sp>
      <p:cxnSp>
        <p:nvCxnSpPr>
          <p:cNvPr id="7" name="Право съединение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BDA505-887A-4807-8E52-9DE206CF9534}" type="datetime1">
              <a:rPr lang="bg-BG" noProof="1" smtClean="0"/>
              <a:t>19.3.2024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Елипса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F7D3BD-2579-4A00-AE7A-13F79E20B7FE}" type="datetime1">
              <a:rPr lang="bg-BG" noProof="1" smtClean="0"/>
              <a:t>19.3.2024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bg-BG" noProof="1" dirty="0" smtClean="0"/>
              <a:t>‹#›</a:t>
            </a:fld>
            <a:endParaRPr lang="bg-BG" noProof="1"/>
          </a:p>
        </p:txBody>
      </p:sp>
      <p:cxnSp>
        <p:nvCxnSpPr>
          <p:cNvPr id="8" name="Право съединение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A095A7-0661-4883-A446-C1890BEF46C7}" type="datetime1">
              <a:rPr lang="bg-BG" noProof="1" smtClean="0"/>
              <a:t>19.3.2024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лавие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78E2BA-3330-4A79-9C72-AC408ABBA711}" type="datetime1">
              <a:rPr lang="bg-BG" noProof="1" smtClean="0"/>
              <a:t>19.3.2024 г.</a:t>
            </a:fld>
            <a:endParaRPr lang="bg-BG" noProof="1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B05CE3-CB94-4E83-8941-2E0962826890}" type="datetime1">
              <a:rPr lang="bg-BG" noProof="1" smtClean="0"/>
              <a:t>19.3.2024 г.</a:t>
            </a:fld>
            <a:endParaRPr lang="bg-BG" noProof="1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BA87A0-873A-41D3-83A2-DAFD90CF9443}" type="datetime1">
              <a:rPr lang="bg-BG" noProof="1" smtClean="0"/>
              <a:t>19.3.2024 г.</a:t>
            </a:fld>
            <a:endParaRPr lang="bg-BG" noProof="1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лавие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C97C0-027A-472C-A16C-CAEE572A07B4}" type="datetime1">
              <a:rPr lang="bg-BG" noProof="1" smtClean="0"/>
              <a:t>19.3.2024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1"/>
              <a:t>Щракнете върху иконата, за да добавите картина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6BE741-1167-4B9B-A170-4FC68D6CD368}" type="datetime1">
              <a:rPr lang="bg-BG" noProof="1" smtClean="0"/>
              <a:t>19.3.2024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bg-BG" noProof="1" dirty="0" smtClean="0"/>
              <a:t>‹#›</a:t>
            </a:fld>
            <a:endParaRPr lang="bg-BG" noProof="1"/>
          </a:p>
        </p:txBody>
      </p:sp>
      <p:cxnSp>
        <p:nvCxnSpPr>
          <p:cNvPr id="8" name="Право съединение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5471224-D156-495D-8A75-7FEDBB5AA6A6}" type="datetime1">
              <a:rPr lang="bg-BG" noProof="1" smtClean="0"/>
              <a:t>19.3.2024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  <p:cxnSp>
        <p:nvCxnSpPr>
          <p:cNvPr id="7" name="Право съединение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авоъгълник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Правоъгълник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1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noProof="1">
                <a:solidFill>
                  <a:srgbClr val="FFFFFF"/>
                </a:solidFill>
              </a:rPr>
              <a:t>Zeiss View</a:t>
            </a:r>
            <a:endParaRPr lang="bg-BG" noProof="1">
              <a:solidFill>
                <a:srgbClr val="FFFFFF"/>
              </a:solidFill>
            </a:endParaRPr>
          </a:p>
        </p:txBody>
      </p:sp>
      <p:cxnSp>
        <p:nvCxnSpPr>
          <p:cNvPr id="23" name="Право съединение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7C8286-1F1F-704D-6A9F-E64B2594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Таблица със задачи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F6E94A7-BEBB-9A33-A0FD-B75B1368E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358" y="1862937"/>
            <a:ext cx="7157515" cy="483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F9608830-3F35-369C-BB68-D9E01563B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087" y="650449"/>
            <a:ext cx="8081422" cy="569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42013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441F795-6689-1C0A-C216-B0EA449A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Raci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Матрица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24D138F7-F65B-D00F-3EE7-8D8115C4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452" y="822865"/>
            <a:ext cx="6600891" cy="52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C85322-B134-945D-B442-70888222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 Sorting</a:t>
            </a:r>
            <a:endParaRPr lang="bg-BG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C3397B2E-4753-8B2E-B500-66756E27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010" y="867750"/>
            <a:ext cx="6570484" cy="578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93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5EB067-1061-F64A-68D7-BEA6967B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Technologies</a:t>
            </a:r>
            <a:endParaRPr lang="bg-BG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AF0E2F4-F720-BE44-2C24-946207BB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1860474" cy="27290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Bootstrap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PL/SQL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PL/SQL for Developers">
            <a:extLst>
              <a:ext uri="{FF2B5EF4-FFF2-40B4-BE49-F238E27FC236}">
                <a16:creationId xmlns:a16="http://schemas.microsoft.com/office/drawing/2014/main" id="{D11E6AD9-35D5-1E83-6923-21DFB0E6C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586" y="2985916"/>
            <a:ext cx="1329228" cy="132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A492AE-6EB4-F532-BE5A-363A5943C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692" y="1224351"/>
            <a:ext cx="3459834" cy="192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veal IT">
            <a:extLst>
              <a:ext uri="{FF2B5EF4-FFF2-40B4-BE49-F238E27FC236}">
                <a16:creationId xmlns:a16="http://schemas.microsoft.com/office/drawing/2014/main" id="{96B33689-95BE-7B48-D545-33B67E73F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128" y="3376295"/>
            <a:ext cx="2640995" cy="7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arn how to code in Java on a Mac | Macworld">
            <a:extLst>
              <a:ext uri="{FF2B5EF4-FFF2-40B4-BE49-F238E27FC236}">
                <a16:creationId xmlns:a16="http://schemas.microsoft.com/office/drawing/2014/main" id="{5B6DA507-1536-DDD1-A452-07D4C8CCC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873" y="436288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33B715D-5FF4-3C69-E9BD-184D2ACFD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960" y="4920792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874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A25FC09-AC91-5E89-40CA-93B1D4C5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Domain Model</a:t>
            </a:r>
            <a:endParaRPr lang="bg-BG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0CC8E79-7BFC-96F7-C371-5F31FCD1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33" y="2262629"/>
            <a:ext cx="7017435" cy="37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34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0FACD359-CBA7-F836-0E95-4BC4157841EB}"/>
              </a:ext>
            </a:extLst>
          </p:cNvPr>
          <p:cNvSpPr/>
          <p:nvPr/>
        </p:nvSpPr>
        <p:spPr>
          <a:xfrm>
            <a:off x="2006855" y="2873067"/>
            <a:ext cx="8498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Благодарим за вниманието!</a:t>
            </a:r>
            <a:endParaRPr lang="bg-BG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50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bg-BG" sz="4400" noProof="1"/>
              <a:t>ЕКИП</a:t>
            </a:r>
            <a:endParaRPr lang="bg-BG" noProof="1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0DB71673-19CB-CA94-30C3-DAF4AA0A6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501152"/>
            <a:ext cx="9720073" cy="4023360"/>
          </a:xfrm>
        </p:spPr>
        <p:txBody>
          <a:bodyPr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bg-BG" sz="2400" dirty="0"/>
              <a:t> Велизар Василев – </a:t>
            </a:r>
            <a:r>
              <a:rPr lang="en-US" sz="2400" dirty="0"/>
              <a:t>Project Manager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bg-BG" sz="2400" dirty="0"/>
              <a:t>Християн Петаков – </a:t>
            </a:r>
            <a:r>
              <a:rPr lang="en-US" sz="2400" dirty="0"/>
              <a:t>UI/UX Designer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bg-BG" sz="2400" dirty="0"/>
              <a:t>Борис Даскалов – </a:t>
            </a:r>
            <a:r>
              <a:rPr lang="en-US" sz="2400" dirty="0"/>
              <a:t>Front-End Dev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bg-BG" sz="2400" dirty="0"/>
              <a:t>Тони Тодоров – </a:t>
            </a:r>
            <a:r>
              <a:rPr lang="en-US" sz="2400" dirty="0"/>
              <a:t>Back-End Dev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bg-BG" sz="2400" dirty="0"/>
              <a:t>Илия Лулин - </a:t>
            </a:r>
            <a:r>
              <a:rPr lang="en-US" sz="2400" dirty="0"/>
              <a:t>QA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EFAE451-2F14-0C74-8D69-4B61CF32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КАКВО Представлява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Zeiss View</a:t>
            </a:r>
            <a:endParaRPr lang="bg-BG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7B95C8-861C-BB9C-1ADB-0085B291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402542"/>
            <a:ext cx="9720073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/>
              <a:t>Очилата са елегантен, модерен и неизменен аксесоар, който придава стил и личност на всеки, който ги носи. От дебютното си появяване на модната сцена до днешния ден, те остават неотменима част от нашия ежедневен облик.</a:t>
            </a:r>
          </a:p>
          <a:p>
            <a:pPr marL="0" indent="0" algn="just">
              <a:buNone/>
            </a:pPr>
            <a:r>
              <a:rPr lang="bg-BG" dirty="0"/>
              <a:t>С нашия уебсайт за очила влизате в свят, където изборът е вашият най-добър съветник. Предлагаме голямо разнообразие от очила за всеки вкус и стил - от класически рамки до модерни и екстравагантни дизайни.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4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0125AE3-A1EB-96D7-D49C-56D4D9FF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Какво Съдържа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Zeiss View</a:t>
            </a:r>
            <a:r>
              <a:rPr lang="bg-BG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848A365-C88B-1505-754A-1672A9A5F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bg-BG" dirty="0"/>
              <a:t>Освен моделите</a:t>
            </a:r>
            <a:r>
              <a:rPr lang="en-US" dirty="0"/>
              <a:t>, </a:t>
            </a:r>
            <a:r>
              <a:rPr lang="bg-BG" dirty="0"/>
              <a:t>които предлагаме</a:t>
            </a:r>
            <a:r>
              <a:rPr lang="en-US" dirty="0"/>
              <a:t>, </a:t>
            </a:r>
            <a:r>
              <a:rPr lang="bg-BG" dirty="0"/>
              <a:t>нашия сайт има функцията </a:t>
            </a:r>
            <a:r>
              <a:rPr lang="en-US" dirty="0"/>
              <a:t>“</a:t>
            </a:r>
            <a:r>
              <a:rPr lang="bg-BG" dirty="0"/>
              <a:t>Customize</a:t>
            </a:r>
            <a:r>
              <a:rPr lang="en-US" dirty="0"/>
              <a:t>”, </a:t>
            </a:r>
            <a:r>
              <a:rPr lang="bg-BG" dirty="0"/>
              <a:t>която ви дава възможността да персонализирате своите очила, създавайки уникални комбинации от рамки, цветове и допълнителни елементи. Вашите очила могат да бъдат точно толкова индивидуални, колкото вие!</a:t>
            </a:r>
          </a:p>
          <a:p>
            <a:pPr marL="0" indent="0" algn="just">
              <a:buNone/>
            </a:pPr>
            <a:r>
              <a:rPr lang="ru-RU" dirty="0"/>
              <a:t>В раздела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“Trend”, </a:t>
            </a:r>
            <a:r>
              <a:rPr lang="bg-BG" dirty="0"/>
              <a:t>ще откриете </a:t>
            </a:r>
            <a:r>
              <a:rPr lang="ru-RU" dirty="0"/>
              <a:t>статии за последните трендове в света на очилата, подробни анализи, инспирации и съвети за това как да съчетаете вашите очила с най-актуалните модни тенденции.</a:t>
            </a:r>
            <a:endParaRPr lang="bg-BG" dirty="0"/>
          </a:p>
          <a:p>
            <a:pPr algn="just"/>
            <a:endParaRPr lang="bg-BG" dirty="0"/>
          </a:p>
          <a:p>
            <a:pPr algn="just"/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3269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EECC52-D230-2109-8E01-611EB56B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Начална Страница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91A7EDD-B766-35EE-5753-3106414FC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248" y="1895841"/>
            <a:ext cx="7279933" cy="472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1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ADFFB3-7F13-10A7-23D8-C1EEFA40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Вход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7CDBD1A-2B55-E03E-BB1A-DB43C4BA3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587" y="1722558"/>
            <a:ext cx="7616826" cy="494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5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482C91-FB60-EB03-555F-8F1CA352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Регистрация</a:t>
            </a:r>
            <a:endParaRPr lang="bg-B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4ACA881-665B-B4FB-E1AF-7956B9918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415" y="1694975"/>
            <a:ext cx="7749170" cy="5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87128C-D4D5-23ED-FA22-B6AE89E7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CHECKOUT</a:t>
            </a:r>
            <a:endParaRPr lang="bg-BG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7766EFD-910D-100E-21AE-797A650A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39" y="1816072"/>
            <a:ext cx="7356721" cy="47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7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6BA848-EE9C-0BCD-3B3F-358BFD8D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План на проекта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E62808A5-ABF7-DF84-E02D-6DDEF2A92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85" y="0"/>
            <a:ext cx="568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971_TF22378848.potx" id="{1DC74924-5A8A-40F3-8A86-408501BF4A76}" vid="{811BAAFE-05AD-4806-A731-780ECF4AC452}"/>
    </a:ext>
  </a:extLst>
</a:theme>
</file>

<file path=ppt/theme/theme2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Интегрален модел</Template>
  <TotalTime>513</TotalTime>
  <Words>236</Words>
  <Application>Microsoft Office PowerPoint</Application>
  <PresentationFormat>Широк екран</PresentationFormat>
  <Paragraphs>33</Paragraphs>
  <Slides>16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1" baseType="lpstr">
      <vt:lpstr>Arial</vt:lpstr>
      <vt:lpstr>Calibri</vt:lpstr>
      <vt:lpstr>Tw Cen MT</vt:lpstr>
      <vt:lpstr>Wingdings 3</vt:lpstr>
      <vt:lpstr>Интеграл</vt:lpstr>
      <vt:lpstr>Zeiss View</vt:lpstr>
      <vt:lpstr>ЕКИП</vt:lpstr>
      <vt:lpstr>КАКВО Представлява Zeiss View</vt:lpstr>
      <vt:lpstr>Какво Съдържа Zeiss View </vt:lpstr>
      <vt:lpstr>Начална Страница</vt:lpstr>
      <vt:lpstr>Вход</vt:lpstr>
      <vt:lpstr>Регистрация</vt:lpstr>
      <vt:lpstr>CHECKOUT</vt:lpstr>
      <vt:lpstr>План на проекта</vt:lpstr>
      <vt:lpstr>Таблица със задачи</vt:lpstr>
      <vt:lpstr>Презентация на PowerPoint</vt:lpstr>
      <vt:lpstr>Raci Матрица</vt:lpstr>
      <vt:lpstr>Card Sorting</vt:lpstr>
      <vt:lpstr>Used Technologies</vt:lpstr>
      <vt:lpstr>Domain Model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Zeiss View</dc:title>
  <dc:creator>Tony Todorov</dc:creator>
  <cp:lastModifiedBy>Tony Todorov</cp:lastModifiedBy>
  <cp:revision>10</cp:revision>
  <dcterms:created xsi:type="dcterms:W3CDTF">2024-03-19T06:28:40Z</dcterms:created>
  <dcterms:modified xsi:type="dcterms:W3CDTF">2024-03-19T21:05:32Z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