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DD8A5-AB46-47E0-A4CF-B429A89BD14F}" type="doc">
      <dgm:prSet loTypeId="urn:microsoft.com/office/officeart/2009/layout/CircleArrowProcess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AB16E7-F6B0-4963-8F88-F47C02F52C0E}">
      <dgm:prSet phldrT="[Text]" phldr="0"/>
      <dgm:spPr/>
      <dgm:t>
        <a:bodyPr/>
        <a:lstStyle/>
        <a:p>
          <a:pPr algn="ctr"/>
          <a:r>
            <a:rPr lang="bg-BG" dirty="0" smtClean="0"/>
            <a:t>План на проекта</a:t>
          </a:r>
          <a:endParaRPr lang="en-US" dirty="0"/>
        </a:p>
      </dgm:t>
    </dgm:pt>
    <dgm:pt modelId="{728E8FF6-B3FA-4339-9E87-FEBE75187324}" type="parTrans" cxnId="{71E54DEC-1942-4127-BBFB-DF0777F0C47A}">
      <dgm:prSet/>
      <dgm:spPr/>
      <dgm:t>
        <a:bodyPr/>
        <a:lstStyle/>
        <a:p>
          <a:pPr algn="ctr"/>
          <a:endParaRPr lang="en-US"/>
        </a:p>
      </dgm:t>
    </dgm:pt>
    <dgm:pt modelId="{5F4B0427-F689-4BF8-A104-49A946ABCA1C}" type="sibTrans" cxnId="{71E54DEC-1942-4127-BBFB-DF0777F0C47A}">
      <dgm:prSet/>
      <dgm:spPr/>
      <dgm:t>
        <a:bodyPr/>
        <a:lstStyle/>
        <a:p>
          <a:pPr algn="ctr"/>
          <a:endParaRPr lang="en-US"/>
        </a:p>
      </dgm:t>
    </dgm:pt>
    <dgm:pt modelId="{6125FBF0-D0CC-4E89-9264-ECF710C3D77F}">
      <dgm:prSet phldrT="[Text]" phldr="0"/>
      <dgm:spPr/>
      <dgm:t>
        <a:bodyPr/>
        <a:lstStyle/>
        <a:p>
          <a:pPr algn="ctr"/>
          <a:r>
            <a:rPr lang="en-US" dirty="0" smtClean="0"/>
            <a:t>Gantt chart</a:t>
          </a:r>
          <a:endParaRPr lang="en-US" dirty="0"/>
        </a:p>
      </dgm:t>
    </dgm:pt>
    <dgm:pt modelId="{7BCBD369-FDF0-4F74-B538-A3A8B60A4EEC}" type="parTrans" cxnId="{9287DA4B-F80A-4665-9CF8-B7DEF849AD74}">
      <dgm:prSet/>
      <dgm:spPr/>
      <dgm:t>
        <a:bodyPr/>
        <a:lstStyle/>
        <a:p>
          <a:pPr algn="ctr"/>
          <a:endParaRPr lang="en-US"/>
        </a:p>
      </dgm:t>
    </dgm:pt>
    <dgm:pt modelId="{79F07D07-C3DA-4A6C-8AA3-D885C82F3DE7}" type="sibTrans" cxnId="{9287DA4B-F80A-4665-9CF8-B7DEF849AD74}">
      <dgm:prSet/>
      <dgm:spPr/>
      <dgm:t>
        <a:bodyPr/>
        <a:lstStyle/>
        <a:p>
          <a:pPr algn="ctr"/>
          <a:endParaRPr lang="en-US"/>
        </a:p>
      </dgm:t>
    </dgm:pt>
    <dgm:pt modelId="{F43BD7AD-66EE-4B58-B8CC-BF3FE9548C96}">
      <dgm:prSet phldrT="[Text]" phldr="0"/>
      <dgm:spPr/>
      <dgm:t>
        <a:bodyPr/>
        <a:lstStyle/>
        <a:p>
          <a:pPr algn="ctr"/>
          <a:r>
            <a:rPr lang="bg-BG" dirty="0" smtClean="0">
              <a:latin typeface="Calibri Light" panose="020F0302020204030204"/>
            </a:rPr>
            <a:t>Тестване</a:t>
          </a:r>
          <a:endParaRPr lang="en-US" dirty="0"/>
        </a:p>
      </dgm:t>
    </dgm:pt>
    <dgm:pt modelId="{75ED2128-EFAA-4980-B3C1-FEA9CF19CE97}" type="parTrans" cxnId="{54A7AAB6-29A1-4A40-B5C9-D8B5A489AC35}">
      <dgm:prSet/>
      <dgm:spPr/>
      <dgm:t>
        <a:bodyPr/>
        <a:lstStyle/>
        <a:p>
          <a:pPr algn="ctr"/>
          <a:endParaRPr lang="en-US"/>
        </a:p>
      </dgm:t>
    </dgm:pt>
    <dgm:pt modelId="{3DF6A9C9-C080-416D-9738-264B78DB3AA9}" type="sibTrans" cxnId="{54A7AAB6-29A1-4A40-B5C9-D8B5A489AC35}">
      <dgm:prSet/>
      <dgm:spPr/>
      <dgm:t>
        <a:bodyPr/>
        <a:lstStyle/>
        <a:p>
          <a:pPr algn="ctr"/>
          <a:endParaRPr lang="en-US"/>
        </a:p>
      </dgm:t>
    </dgm:pt>
    <dgm:pt modelId="{EF207C6B-9E13-41A4-A987-4833B579CF02}">
      <dgm:prSet phldr="0"/>
      <dgm:spPr/>
      <dgm:t>
        <a:bodyPr/>
        <a:lstStyle/>
        <a:p>
          <a:pPr algn="ctr" rtl="0"/>
          <a:r>
            <a:rPr lang="bg-BG" dirty="0" smtClean="0">
              <a:latin typeface="Calibri Light" panose="020F0302020204030204"/>
            </a:rPr>
            <a:t>Идея</a:t>
          </a:r>
          <a:endParaRPr lang="en-US" dirty="0">
            <a:latin typeface="Calibri Light" panose="020F0302020204030204"/>
          </a:endParaRPr>
        </a:p>
      </dgm:t>
    </dgm:pt>
    <dgm:pt modelId="{265401C6-0675-4A8D-80E6-33EC830BBA32}" type="parTrans" cxnId="{73E0F380-9C68-4320-A58B-FA14C7E21AF9}">
      <dgm:prSet/>
      <dgm:spPr/>
      <dgm:t>
        <a:bodyPr/>
        <a:lstStyle/>
        <a:p>
          <a:pPr algn="ctr"/>
          <a:endParaRPr lang="bg-BG"/>
        </a:p>
      </dgm:t>
    </dgm:pt>
    <dgm:pt modelId="{C3425BF8-6E16-431C-977C-9CC01F5F7556}" type="sibTrans" cxnId="{73E0F380-9C68-4320-A58B-FA14C7E21AF9}">
      <dgm:prSet/>
      <dgm:spPr/>
      <dgm:t>
        <a:bodyPr/>
        <a:lstStyle/>
        <a:p>
          <a:pPr algn="ctr"/>
          <a:endParaRPr lang="bg-BG"/>
        </a:p>
      </dgm:t>
    </dgm:pt>
    <dgm:pt modelId="{2863BBF6-D411-49C5-9EFC-E8A561B3278D}">
      <dgm:prSet phldr="0"/>
      <dgm:spPr/>
      <dgm:t>
        <a:bodyPr/>
        <a:lstStyle/>
        <a:p>
          <a:pPr algn="ctr"/>
          <a:r>
            <a:rPr lang="en-US" dirty="0" smtClean="0">
              <a:latin typeface="Calibri Light" panose="020F0302020204030204"/>
            </a:rPr>
            <a:t>Wireframe</a:t>
          </a:r>
          <a:endParaRPr lang="en-US" dirty="0">
            <a:latin typeface="Calibri Light" panose="020F0302020204030204"/>
          </a:endParaRPr>
        </a:p>
      </dgm:t>
    </dgm:pt>
    <dgm:pt modelId="{7318CF5E-23BF-4038-B59E-F8F53553B888}" type="parTrans" cxnId="{3C64DD4A-AEAD-4C32-B989-C0A299CBEA76}">
      <dgm:prSet/>
      <dgm:spPr/>
      <dgm:t>
        <a:bodyPr/>
        <a:lstStyle/>
        <a:p>
          <a:pPr algn="ctr"/>
          <a:endParaRPr lang="bg-BG"/>
        </a:p>
      </dgm:t>
    </dgm:pt>
    <dgm:pt modelId="{A563E7F7-513D-45B9-8F43-13667CFA6A05}" type="sibTrans" cxnId="{3C64DD4A-AEAD-4C32-B989-C0A299CBEA76}">
      <dgm:prSet/>
      <dgm:spPr/>
      <dgm:t>
        <a:bodyPr/>
        <a:lstStyle/>
        <a:p>
          <a:pPr algn="ctr"/>
          <a:endParaRPr lang="bg-BG"/>
        </a:p>
      </dgm:t>
    </dgm:pt>
    <dgm:pt modelId="{75FAF1B5-EE9B-43EB-9603-C05B1D058804}" type="pres">
      <dgm:prSet presAssocID="{9E8DD8A5-AB46-47E0-A4CF-B429A89BD14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bg-BG"/>
        </a:p>
      </dgm:t>
    </dgm:pt>
    <dgm:pt modelId="{F10A26A1-ACA1-48E6-AA9C-1CCA4072410E}" type="pres">
      <dgm:prSet presAssocID="{EF207C6B-9E13-41A4-A987-4833B579CF02}" presName="Accent1" presStyleCnt="0"/>
      <dgm:spPr/>
      <dgm:t>
        <a:bodyPr/>
        <a:lstStyle/>
        <a:p>
          <a:endParaRPr lang="bg-BG"/>
        </a:p>
      </dgm:t>
    </dgm:pt>
    <dgm:pt modelId="{C9C6BD63-4D7C-400E-9DBB-3D689DCC378B}" type="pres">
      <dgm:prSet presAssocID="{EF207C6B-9E13-41A4-A987-4833B579CF02}" presName="Accent" presStyleLbl="node1" presStyleIdx="0" presStyleCnt="5"/>
      <dgm:spPr/>
      <dgm:t>
        <a:bodyPr/>
        <a:lstStyle/>
        <a:p>
          <a:endParaRPr lang="bg-BG"/>
        </a:p>
      </dgm:t>
    </dgm:pt>
    <dgm:pt modelId="{BAF6C550-B06F-4FDB-8636-998B01EE77E4}" type="pres">
      <dgm:prSet presAssocID="{EF207C6B-9E13-41A4-A987-4833B579CF02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F37BF02-DFB8-47DC-AC32-9F300B064C8A}" type="pres">
      <dgm:prSet presAssocID="{2863BBF6-D411-49C5-9EFC-E8A561B3278D}" presName="Accent2" presStyleCnt="0"/>
      <dgm:spPr/>
      <dgm:t>
        <a:bodyPr/>
        <a:lstStyle/>
        <a:p>
          <a:endParaRPr lang="bg-BG"/>
        </a:p>
      </dgm:t>
    </dgm:pt>
    <dgm:pt modelId="{AAF85F22-807C-4D77-8988-B64E5CF8B3DC}" type="pres">
      <dgm:prSet presAssocID="{2863BBF6-D411-49C5-9EFC-E8A561B3278D}" presName="Accent" presStyleLbl="node1" presStyleIdx="1" presStyleCnt="5"/>
      <dgm:spPr/>
      <dgm:t>
        <a:bodyPr/>
        <a:lstStyle/>
        <a:p>
          <a:endParaRPr lang="bg-BG"/>
        </a:p>
      </dgm:t>
    </dgm:pt>
    <dgm:pt modelId="{321CAE41-C582-4308-A5CF-0F870E702C62}" type="pres">
      <dgm:prSet presAssocID="{2863BBF6-D411-49C5-9EFC-E8A561B3278D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E354034-E2F2-4352-97C4-901899596E61}" type="pres">
      <dgm:prSet presAssocID="{E3AB16E7-F6B0-4963-8F88-F47C02F52C0E}" presName="Accent3" presStyleCnt="0"/>
      <dgm:spPr/>
      <dgm:t>
        <a:bodyPr/>
        <a:lstStyle/>
        <a:p>
          <a:endParaRPr lang="bg-BG"/>
        </a:p>
      </dgm:t>
    </dgm:pt>
    <dgm:pt modelId="{C57D96B5-B5C9-4BB5-8480-875734195ECE}" type="pres">
      <dgm:prSet presAssocID="{E3AB16E7-F6B0-4963-8F88-F47C02F52C0E}" presName="Accent" presStyleLbl="node1" presStyleIdx="2" presStyleCnt="5" custLinFactNeighborY="2929"/>
      <dgm:spPr/>
      <dgm:t>
        <a:bodyPr/>
        <a:lstStyle/>
        <a:p>
          <a:endParaRPr lang="bg-BG"/>
        </a:p>
      </dgm:t>
    </dgm:pt>
    <dgm:pt modelId="{FA3BB330-4A9F-4061-8F58-3C8A94AA945B}" type="pres">
      <dgm:prSet presAssocID="{E3AB16E7-F6B0-4963-8F88-F47C02F52C0E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D7F2D75-74CC-4043-9124-BFB9B1B4E47D}" type="pres">
      <dgm:prSet presAssocID="{6125FBF0-D0CC-4E89-9264-ECF710C3D77F}" presName="Accent4" presStyleCnt="0"/>
      <dgm:spPr/>
      <dgm:t>
        <a:bodyPr/>
        <a:lstStyle/>
        <a:p>
          <a:endParaRPr lang="bg-BG"/>
        </a:p>
      </dgm:t>
    </dgm:pt>
    <dgm:pt modelId="{E165436A-61E9-416A-8BD1-CE8629EAF863}" type="pres">
      <dgm:prSet presAssocID="{6125FBF0-D0CC-4E89-9264-ECF710C3D77F}" presName="Accent" presStyleLbl="node1" presStyleIdx="3" presStyleCnt="5"/>
      <dgm:spPr/>
      <dgm:t>
        <a:bodyPr/>
        <a:lstStyle/>
        <a:p>
          <a:endParaRPr lang="bg-BG"/>
        </a:p>
      </dgm:t>
    </dgm:pt>
    <dgm:pt modelId="{1E6B6E53-FEB2-4DB6-B359-92BF45745640}" type="pres">
      <dgm:prSet presAssocID="{6125FBF0-D0CC-4E89-9264-ECF710C3D77F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0C8C2E3-E8F8-47D9-A5FE-E21504D59BED}" type="pres">
      <dgm:prSet presAssocID="{F43BD7AD-66EE-4B58-B8CC-BF3FE9548C96}" presName="Accent5" presStyleCnt="0"/>
      <dgm:spPr/>
      <dgm:t>
        <a:bodyPr/>
        <a:lstStyle/>
        <a:p>
          <a:endParaRPr lang="bg-BG"/>
        </a:p>
      </dgm:t>
    </dgm:pt>
    <dgm:pt modelId="{FAC59724-FE6B-4DFA-9362-967C25C4E4C5}" type="pres">
      <dgm:prSet presAssocID="{F43BD7AD-66EE-4B58-B8CC-BF3FE9548C96}" presName="Accent" presStyleLbl="node1" presStyleIdx="4" presStyleCnt="5"/>
      <dgm:spPr/>
      <dgm:t>
        <a:bodyPr/>
        <a:lstStyle/>
        <a:p>
          <a:endParaRPr lang="bg-BG"/>
        </a:p>
      </dgm:t>
    </dgm:pt>
    <dgm:pt modelId="{EC2E2175-4E4B-41E6-B3BD-1E8E8D00F849}" type="pres">
      <dgm:prSet presAssocID="{F43BD7AD-66EE-4B58-B8CC-BF3FE9548C96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71E54DEC-1942-4127-BBFB-DF0777F0C47A}" srcId="{9E8DD8A5-AB46-47E0-A4CF-B429A89BD14F}" destId="{E3AB16E7-F6B0-4963-8F88-F47C02F52C0E}" srcOrd="2" destOrd="0" parTransId="{728E8FF6-B3FA-4339-9E87-FEBE75187324}" sibTransId="{5F4B0427-F689-4BF8-A104-49A946ABCA1C}"/>
    <dgm:cxn modelId="{1C4D1DB9-C192-48EA-BFB0-5BCE6E982453}" type="presOf" srcId="{F43BD7AD-66EE-4B58-B8CC-BF3FE9548C96}" destId="{EC2E2175-4E4B-41E6-B3BD-1E8E8D00F849}" srcOrd="0" destOrd="0" presId="urn:microsoft.com/office/officeart/2009/layout/CircleArrowProcess"/>
    <dgm:cxn modelId="{F9BD1603-6589-4D4E-B880-BDE3ADFEA253}" type="presOf" srcId="{9E8DD8A5-AB46-47E0-A4CF-B429A89BD14F}" destId="{75FAF1B5-EE9B-43EB-9603-C05B1D058804}" srcOrd="0" destOrd="0" presId="urn:microsoft.com/office/officeart/2009/layout/CircleArrowProcess"/>
    <dgm:cxn modelId="{54A7AAB6-29A1-4A40-B5C9-D8B5A489AC35}" srcId="{9E8DD8A5-AB46-47E0-A4CF-B429A89BD14F}" destId="{F43BD7AD-66EE-4B58-B8CC-BF3FE9548C96}" srcOrd="4" destOrd="0" parTransId="{75ED2128-EFAA-4980-B3C1-FEA9CF19CE97}" sibTransId="{3DF6A9C9-C080-416D-9738-264B78DB3AA9}"/>
    <dgm:cxn modelId="{3C64DD4A-AEAD-4C32-B989-C0A299CBEA76}" srcId="{9E8DD8A5-AB46-47E0-A4CF-B429A89BD14F}" destId="{2863BBF6-D411-49C5-9EFC-E8A561B3278D}" srcOrd="1" destOrd="0" parTransId="{7318CF5E-23BF-4038-B59E-F8F53553B888}" sibTransId="{A563E7F7-513D-45B9-8F43-13667CFA6A05}"/>
    <dgm:cxn modelId="{A27285A5-2DE6-40FD-ABD5-71A83E784AC7}" type="presOf" srcId="{6125FBF0-D0CC-4E89-9264-ECF710C3D77F}" destId="{1E6B6E53-FEB2-4DB6-B359-92BF45745640}" srcOrd="0" destOrd="0" presId="urn:microsoft.com/office/officeart/2009/layout/CircleArrowProcess"/>
    <dgm:cxn modelId="{9287DA4B-F80A-4665-9CF8-B7DEF849AD74}" srcId="{9E8DD8A5-AB46-47E0-A4CF-B429A89BD14F}" destId="{6125FBF0-D0CC-4E89-9264-ECF710C3D77F}" srcOrd="3" destOrd="0" parTransId="{7BCBD369-FDF0-4F74-B538-A3A8B60A4EEC}" sibTransId="{79F07D07-C3DA-4A6C-8AA3-D885C82F3DE7}"/>
    <dgm:cxn modelId="{73E0F380-9C68-4320-A58B-FA14C7E21AF9}" srcId="{9E8DD8A5-AB46-47E0-A4CF-B429A89BD14F}" destId="{EF207C6B-9E13-41A4-A987-4833B579CF02}" srcOrd="0" destOrd="0" parTransId="{265401C6-0675-4A8D-80E6-33EC830BBA32}" sibTransId="{C3425BF8-6E16-431C-977C-9CC01F5F7556}"/>
    <dgm:cxn modelId="{1E2C38C3-1101-452E-A4BB-E33423F69310}" type="presOf" srcId="{EF207C6B-9E13-41A4-A987-4833B579CF02}" destId="{BAF6C550-B06F-4FDB-8636-998B01EE77E4}" srcOrd="0" destOrd="0" presId="urn:microsoft.com/office/officeart/2009/layout/CircleArrowProcess"/>
    <dgm:cxn modelId="{E672D619-66E2-4C80-A8BF-44DD3E9F2F8F}" type="presOf" srcId="{E3AB16E7-F6B0-4963-8F88-F47C02F52C0E}" destId="{FA3BB330-4A9F-4061-8F58-3C8A94AA945B}" srcOrd="0" destOrd="0" presId="urn:microsoft.com/office/officeart/2009/layout/CircleArrowProcess"/>
    <dgm:cxn modelId="{06F58130-062C-4C09-8FE6-BCA58EF089CC}" type="presOf" srcId="{2863BBF6-D411-49C5-9EFC-E8A561B3278D}" destId="{321CAE41-C582-4308-A5CF-0F870E702C62}" srcOrd="0" destOrd="0" presId="urn:microsoft.com/office/officeart/2009/layout/CircleArrowProcess"/>
    <dgm:cxn modelId="{56F53D85-C653-4028-8AF3-0412E9CC3824}" type="presParOf" srcId="{75FAF1B5-EE9B-43EB-9603-C05B1D058804}" destId="{F10A26A1-ACA1-48E6-AA9C-1CCA4072410E}" srcOrd="0" destOrd="0" presId="urn:microsoft.com/office/officeart/2009/layout/CircleArrowProcess"/>
    <dgm:cxn modelId="{714DBEA1-F194-4524-ACF0-493B83AF8B35}" type="presParOf" srcId="{F10A26A1-ACA1-48E6-AA9C-1CCA4072410E}" destId="{C9C6BD63-4D7C-400E-9DBB-3D689DCC378B}" srcOrd="0" destOrd="0" presId="urn:microsoft.com/office/officeart/2009/layout/CircleArrowProcess"/>
    <dgm:cxn modelId="{5EA350D3-5901-4369-92D6-AD6E00BC2CEB}" type="presParOf" srcId="{75FAF1B5-EE9B-43EB-9603-C05B1D058804}" destId="{BAF6C550-B06F-4FDB-8636-998B01EE77E4}" srcOrd="1" destOrd="0" presId="urn:microsoft.com/office/officeart/2009/layout/CircleArrowProcess"/>
    <dgm:cxn modelId="{667AE509-A9A8-48C5-83D9-37BC49588F8E}" type="presParOf" srcId="{75FAF1B5-EE9B-43EB-9603-C05B1D058804}" destId="{8F37BF02-DFB8-47DC-AC32-9F300B064C8A}" srcOrd="2" destOrd="0" presId="urn:microsoft.com/office/officeart/2009/layout/CircleArrowProcess"/>
    <dgm:cxn modelId="{953C9720-35D6-4857-84C5-13E0A7E3AA6F}" type="presParOf" srcId="{8F37BF02-DFB8-47DC-AC32-9F300B064C8A}" destId="{AAF85F22-807C-4D77-8988-B64E5CF8B3DC}" srcOrd="0" destOrd="0" presId="urn:microsoft.com/office/officeart/2009/layout/CircleArrowProcess"/>
    <dgm:cxn modelId="{E674656B-D55F-47B4-9A2E-348FD0714A78}" type="presParOf" srcId="{75FAF1B5-EE9B-43EB-9603-C05B1D058804}" destId="{321CAE41-C582-4308-A5CF-0F870E702C62}" srcOrd="3" destOrd="0" presId="urn:microsoft.com/office/officeart/2009/layout/CircleArrowProcess"/>
    <dgm:cxn modelId="{D5E68FFB-00B9-4EBF-9159-FE0A22272AA3}" type="presParOf" srcId="{75FAF1B5-EE9B-43EB-9603-C05B1D058804}" destId="{1E354034-E2F2-4352-97C4-901899596E61}" srcOrd="4" destOrd="0" presId="urn:microsoft.com/office/officeart/2009/layout/CircleArrowProcess"/>
    <dgm:cxn modelId="{2441C26D-ECFA-4238-8603-7F654A22CD0E}" type="presParOf" srcId="{1E354034-E2F2-4352-97C4-901899596E61}" destId="{C57D96B5-B5C9-4BB5-8480-875734195ECE}" srcOrd="0" destOrd="0" presId="urn:microsoft.com/office/officeart/2009/layout/CircleArrowProcess"/>
    <dgm:cxn modelId="{9AF16CEF-9031-416A-89BD-4B65296663D9}" type="presParOf" srcId="{75FAF1B5-EE9B-43EB-9603-C05B1D058804}" destId="{FA3BB330-4A9F-4061-8F58-3C8A94AA945B}" srcOrd="5" destOrd="0" presId="urn:microsoft.com/office/officeart/2009/layout/CircleArrowProcess"/>
    <dgm:cxn modelId="{DCCB7A65-6297-488B-B356-D19F5D7D4FCF}" type="presParOf" srcId="{75FAF1B5-EE9B-43EB-9603-C05B1D058804}" destId="{2D7F2D75-74CC-4043-9124-BFB9B1B4E47D}" srcOrd="6" destOrd="0" presId="urn:microsoft.com/office/officeart/2009/layout/CircleArrowProcess"/>
    <dgm:cxn modelId="{25B31CEB-F8D7-4D57-ADD7-85CB9CC5A7DF}" type="presParOf" srcId="{2D7F2D75-74CC-4043-9124-BFB9B1B4E47D}" destId="{E165436A-61E9-416A-8BD1-CE8629EAF863}" srcOrd="0" destOrd="0" presId="urn:microsoft.com/office/officeart/2009/layout/CircleArrowProcess"/>
    <dgm:cxn modelId="{D4CF3CC1-791E-41AA-B59A-862371AA5424}" type="presParOf" srcId="{75FAF1B5-EE9B-43EB-9603-C05B1D058804}" destId="{1E6B6E53-FEB2-4DB6-B359-92BF45745640}" srcOrd="7" destOrd="0" presId="urn:microsoft.com/office/officeart/2009/layout/CircleArrowProcess"/>
    <dgm:cxn modelId="{FC83BCA1-8FC6-4541-A486-335FBD390314}" type="presParOf" srcId="{75FAF1B5-EE9B-43EB-9603-C05B1D058804}" destId="{90C8C2E3-E8F8-47D9-A5FE-E21504D59BED}" srcOrd="8" destOrd="0" presId="urn:microsoft.com/office/officeart/2009/layout/CircleArrowProcess"/>
    <dgm:cxn modelId="{3E7CACE1-306D-49CD-84BA-373CAE8E6029}" type="presParOf" srcId="{90C8C2E3-E8F8-47D9-A5FE-E21504D59BED}" destId="{FAC59724-FE6B-4DFA-9362-967C25C4E4C5}" srcOrd="0" destOrd="0" presId="urn:microsoft.com/office/officeart/2009/layout/CircleArrowProcess"/>
    <dgm:cxn modelId="{E980B9DF-BE9C-47A1-9B7F-F88A43E35023}" type="presParOf" srcId="{75FAF1B5-EE9B-43EB-9603-C05B1D058804}" destId="{EC2E2175-4E4B-41E6-B3BD-1E8E8D00F84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25031-8439-4630-96EB-F70BE4F87DFF}" type="doc">
      <dgm:prSet loTypeId="urn:microsoft.com/office/officeart/2005/8/layout/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4047399-F7CF-400B-BEA6-D14D984F0921}">
      <dgm:prSet phldrT="[Text]" phldr="0"/>
      <dgm:spPr/>
      <dgm:t>
        <a:bodyPr/>
        <a:lstStyle/>
        <a:p>
          <a:pPr rtl="0"/>
          <a:r>
            <a:rPr lang="bg-BG" dirty="0" smtClean="0"/>
            <a:t>Определяне на заданието на проекта</a:t>
          </a:r>
          <a:endParaRPr lang="en-US" dirty="0"/>
        </a:p>
      </dgm:t>
    </dgm:pt>
    <dgm:pt modelId="{EE030CEB-73A1-4864-B185-A032BA2E37FC}" type="parTrans" cxnId="{5277143F-2E45-4C75-B65F-B668A02C6711}">
      <dgm:prSet/>
      <dgm:spPr/>
      <dgm:t>
        <a:bodyPr/>
        <a:lstStyle/>
        <a:p>
          <a:endParaRPr lang="en-US"/>
        </a:p>
      </dgm:t>
    </dgm:pt>
    <dgm:pt modelId="{66AB014E-7E4B-4890-A0A3-4EA6DB651603}" type="sibTrans" cxnId="{5277143F-2E45-4C75-B65F-B668A02C6711}">
      <dgm:prSet/>
      <dgm:spPr/>
      <dgm:t>
        <a:bodyPr/>
        <a:lstStyle/>
        <a:p>
          <a:endParaRPr lang="en-US" dirty="0"/>
        </a:p>
      </dgm:t>
    </dgm:pt>
    <dgm:pt modelId="{DC1A3E13-E690-4237-9D47-6472D074DA9A}">
      <dgm:prSet phldrT="[Text]" phldr="0"/>
      <dgm:spPr/>
      <dgm:t>
        <a:bodyPr/>
        <a:lstStyle/>
        <a:p>
          <a:pPr rtl="0"/>
          <a:r>
            <a:rPr lang="bg-BG" dirty="0" smtClean="0"/>
            <a:t>Разбиване на заданието(изискванията) на задачи и подзадачи</a:t>
          </a:r>
          <a:endParaRPr lang="en-US" dirty="0"/>
        </a:p>
      </dgm:t>
    </dgm:pt>
    <dgm:pt modelId="{C9D71D4C-E670-4513-8D1C-B2012C3917DB}" type="parTrans" cxnId="{B2FBC172-F3A5-4505-9B71-4940B4D9E136}">
      <dgm:prSet/>
      <dgm:spPr/>
      <dgm:t>
        <a:bodyPr/>
        <a:lstStyle/>
        <a:p>
          <a:endParaRPr lang="en-US"/>
        </a:p>
      </dgm:t>
    </dgm:pt>
    <dgm:pt modelId="{F3CC2131-E54C-4515-8D25-F0642F771DAE}" type="sibTrans" cxnId="{B2FBC172-F3A5-4505-9B71-4940B4D9E136}">
      <dgm:prSet/>
      <dgm:spPr/>
      <dgm:t>
        <a:bodyPr/>
        <a:lstStyle/>
        <a:p>
          <a:endParaRPr lang="en-US" dirty="0"/>
        </a:p>
      </dgm:t>
    </dgm:pt>
    <dgm:pt modelId="{11537126-B478-426E-904E-64CB15624B99}">
      <dgm:prSet phldrT="[Text]" phldr="0"/>
      <dgm:spPr/>
      <dgm:t>
        <a:bodyPr/>
        <a:lstStyle/>
        <a:p>
          <a:pPr rtl="0"/>
          <a:r>
            <a:rPr lang="bg-BG" dirty="0" smtClean="0"/>
            <a:t>Оценка на работата и ресурсите за нейното изпълнение</a:t>
          </a:r>
          <a:endParaRPr lang="en-US" dirty="0"/>
        </a:p>
      </dgm:t>
    </dgm:pt>
    <dgm:pt modelId="{44E5BB52-F0A4-40F2-81AC-D605DFFCC53D}" type="parTrans" cxnId="{B65B3B52-8541-4C42-9A9E-1EEA9F5A35DE}">
      <dgm:prSet/>
      <dgm:spPr/>
      <dgm:t>
        <a:bodyPr/>
        <a:lstStyle/>
        <a:p>
          <a:endParaRPr lang="en-US"/>
        </a:p>
      </dgm:t>
    </dgm:pt>
    <dgm:pt modelId="{06FFF911-5728-40A8-9F56-C74B4AF74096}" type="sibTrans" cxnId="{B65B3B52-8541-4C42-9A9E-1EEA9F5A35DE}">
      <dgm:prSet/>
      <dgm:spPr/>
      <dgm:t>
        <a:bodyPr/>
        <a:lstStyle/>
        <a:p>
          <a:endParaRPr lang="en-US" dirty="0"/>
        </a:p>
      </dgm:t>
    </dgm:pt>
    <dgm:pt modelId="{498A6A58-900D-4240-B08A-3FC051392C83}">
      <dgm:prSet phldrT="[Text]" phldr="0"/>
      <dgm:spPr/>
      <dgm:t>
        <a:bodyPr/>
        <a:lstStyle/>
        <a:p>
          <a:pPr rtl="0"/>
          <a:r>
            <a:rPr lang="bg-BG" dirty="0" smtClean="0"/>
            <a:t>Оптимизиране на процесите и намаляване на времето за изпълнение</a:t>
          </a:r>
          <a:endParaRPr lang="en-US" dirty="0"/>
        </a:p>
      </dgm:t>
    </dgm:pt>
    <dgm:pt modelId="{0F5836E7-F407-4C8D-B3BF-6CCD423BA5C0}" type="parTrans" cxnId="{0F3087BD-4FE7-4C79-921A-FE4254CF1D56}">
      <dgm:prSet/>
      <dgm:spPr/>
      <dgm:t>
        <a:bodyPr/>
        <a:lstStyle/>
        <a:p>
          <a:endParaRPr lang="en-US"/>
        </a:p>
      </dgm:t>
    </dgm:pt>
    <dgm:pt modelId="{157F39A4-8A69-4E8A-99F7-86ED099D1559}" type="sibTrans" cxnId="{0F3087BD-4FE7-4C79-921A-FE4254CF1D56}">
      <dgm:prSet/>
      <dgm:spPr/>
      <dgm:t>
        <a:bodyPr/>
        <a:lstStyle/>
        <a:p>
          <a:endParaRPr lang="en-US" dirty="0"/>
        </a:p>
      </dgm:t>
    </dgm:pt>
    <dgm:pt modelId="{A02193CE-B003-431A-91F4-BC14B6DD426F}">
      <dgm:prSet phldrT="[Text]" phldr="0"/>
      <dgm:spPr/>
      <dgm:t>
        <a:bodyPr/>
        <a:lstStyle/>
        <a:p>
          <a:pPr rtl="0"/>
          <a:r>
            <a:rPr lang="bg-BG" dirty="0" smtClean="0"/>
            <a:t>Идентифициране на критичния път</a:t>
          </a:r>
          <a:endParaRPr lang="en-US" dirty="0"/>
        </a:p>
      </dgm:t>
    </dgm:pt>
    <dgm:pt modelId="{17C66E1B-857E-4C59-A5E6-D1B02CC8B551}" type="parTrans" cxnId="{717E6C1C-3544-4A44-883E-A40C2526E470}">
      <dgm:prSet/>
      <dgm:spPr/>
      <dgm:t>
        <a:bodyPr/>
        <a:lstStyle/>
        <a:p>
          <a:endParaRPr lang="en-US"/>
        </a:p>
      </dgm:t>
    </dgm:pt>
    <dgm:pt modelId="{F25386B2-5484-4CB5-9D03-220DC6DF5F2D}" type="sibTrans" cxnId="{717E6C1C-3544-4A44-883E-A40C2526E470}">
      <dgm:prSet/>
      <dgm:spPr/>
      <dgm:t>
        <a:bodyPr/>
        <a:lstStyle/>
        <a:p>
          <a:endParaRPr lang="en-US" dirty="0"/>
        </a:p>
      </dgm:t>
    </dgm:pt>
    <dgm:pt modelId="{925CBA1A-7430-4EF8-A757-E41E46DB599B}">
      <dgm:prSet phldrT="[Text]" phldr="0"/>
      <dgm:spPr/>
      <dgm:t>
        <a:bodyPr/>
        <a:lstStyle/>
        <a:p>
          <a:pPr rtl="0"/>
          <a:r>
            <a:rPr lang="bg-BG" dirty="0" smtClean="0"/>
            <a:t>Намиране на връзки между задачите и изготвяне на </a:t>
          </a:r>
          <a:r>
            <a:rPr lang="en-US" dirty="0" smtClean="0"/>
            <a:t>Gantt Chart</a:t>
          </a:r>
          <a:endParaRPr lang="en-US" dirty="0"/>
        </a:p>
      </dgm:t>
    </dgm:pt>
    <dgm:pt modelId="{08559EAA-F917-4C76-B730-573F59ADFD1B}" type="parTrans" cxnId="{41E82A88-28A1-443E-BA64-FC749CA23157}">
      <dgm:prSet/>
      <dgm:spPr/>
      <dgm:t>
        <a:bodyPr/>
        <a:lstStyle/>
        <a:p>
          <a:endParaRPr lang="en-US"/>
        </a:p>
      </dgm:t>
    </dgm:pt>
    <dgm:pt modelId="{7F30F414-A119-452A-A231-BD0BCDD1EA97}" type="sibTrans" cxnId="{41E82A88-28A1-443E-BA64-FC749CA23157}">
      <dgm:prSet/>
      <dgm:spPr/>
      <dgm:t>
        <a:bodyPr/>
        <a:lstStyle/>
        <a:p>
          <a:endParaRPr lang="en-US"/>
        </a:p>
      </dgm:t>
    </dgm:pt>
    <dgm:pt modelId="{DBB40AF6-32B3-4260-A49D-0339B541243D}" type="pres">
      <dgm:prSet presAssocID="{81425031-8439-4630-96EB-F70BE4F87D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DFED5E84-2A49-4ACA-97F0-D6145F478C30}" type="pres">
      <dgm:prSet presAssocID="{F4047399-F7CF-400B-BEA6-D14D984F09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E16ED38-4B4B-4359-B4D0-90BAF9D2C904}" type="pres">
      <dgm:prSet presAssocID="{66AB014E-7E4B-4890-A0A3-4EA6DB651603}" presName="sibTrans" presStyleLbl="sibTrans2D1" presStyleIdx="0" presStyleCnt="5"/>
      <dgm:spPr/>
      <dgm:t>
        <a:bodyPr/>
        <a:lstStyle/>
        <a:p>
          <a:endParaRPr lang="bg-BG"/>
        </a:p>
      </dgm:t>
    </dgm:pt>
    <dgm:pt modelId="{D5553169-8135-461D-904D-966F8B107C09}" type="pres">
      <dgm:prSet presAssocID="{66AB014E-7E4B-4890-A0A3-4EA6DB651603}" presName="connectorText" presStyleLbl="sibTrans2D1" presStyleIdx="0" presStyleCnt="5"/>
      <dgm:spPr/>
      <dgm:t>
        <a:bodyPr/>
        <a:lstStyle/>
        <a:p>
          <a:endParaRPr lang="bg-BG"/>
        </a:p>
      </dgm:t>
    </dgm:pt>
    <dgm:pt modelId="{5905A46B-9A53-4BF7-9088-92D2742CFF75}" type="pres">
      <dgm:prSet presAssocID="{DC1A3E13-E690-4237-9D47-6472D074DA9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813D45E-53B6-4A23-B32B-6B886F7C404D}" type="pres">
      <dgm:prSet presAssocID="{F3CC2131-E54C-4515-8D25-F0642F771DAE}" presName="sibTrans" presStyleLbl="sibTrans2D1" presStyleIdx="1" presStyleCnt="5"/>
      <dgm:spPr/>
      <dgm:t>
        <a:bodyPr/>
        <a:lstStyle/>
        <a:p>
          <a:endParaRPr lang="bg-BG"/>
        </a:p>
      </dgm:t>
    </dgm:pt>
    <dgm:pt modelId="{C081F73A-4CC7-453C-BB78-77A2D2F0008A}" type="pres">
      <dgm:prSet presAssocID="{F3CC2131-E54C-4515-8D25-F0642F771DAE}" presName="connectorText" presStyleLbl="sibTrans2D1" presStyleIdx="1" presStyleCnt="5"/>
      <dgm:spPr/>
      <dgm:t>
        <a:bodyPr/>
        <a:lstStyle/>
        <a:p>
          <a:endParaRPr lang="bg-BG"/>
        </a:p>
      </dgm:t>
    </dgm:pt>
    <dgm:pt modelId="{2E9FF39D-6338-471E-BF9B-5DBC9CEFDAF9}" type="pres">
      <dgm:prSet presAssocID="{11537126-B478-426E-904E-64CB15624B9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A2E26AC-5D59-474D-94BA-1E2881544291}" type="pres">
      <dgm:prSet presAssocID="{06FFF911-5728-40A8-9F56-C74B4AF74096}" presName="sibTrans" presStyleLbl="sibTrans2D1" presStyleIdx="2" presStyleCnt="5"/>
      <dgm:spPr/>
      <dgm:t>
        <a:bodyPr/>
        <a:lstStyle/>
        <a:p>
          <a:endParaRPr lang="bg-BG"/>
        </a:p>
      </dgm:t>
    </dgm:pt>
    <dgm:pt modelId="{253EA87F-B40D-42B4-BF1B-44E0DB35BFA2}" type="pres">
      <dgm:prSet presAssocID="{06FFF911-5728-40A8-9F56-C74B4AF74096}" presName="connectorText" presStyleLbl="sibTrans2D1" presStyleIdx="2" presStyleCnt="5"/>
      <dgm:spPr/>
      <dgm:t>
        <a:bodyPr/>
        <a:lstStyle/>
        <a:p>
          <a:endParaRPr lang="bg-BG"/>
        </a:p>
      </dgm:t>
    </dgm:pt>
    <dgm:pt modelId="{D3BF7C30-4634-49A9-8D96-A040FD5543B6}" type="pres">
      <dgm:prSet presAssocID="{498A6A58-900D-4240-B08A-3FC051392C8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80B5BD5-F2BA-4F92-B199-88CA57E98149}" type="pres">
      <dgm:prSet presAssocID="{157F39A4-8A69-4E8A-99F7-86ED099D1559}" presName="sibTrans" presStyleLbl="sibTrans2D1" presStyleIdx="3" presStyleCnt="5"/>
      <dgm:spPr/>
      <dgm:t>
        <a:bodyPr/>
        <a:lstStyle/>
        <a:p>
          <a:endParaRPr lang="bg-BG"/>
        </a:p>
      </dgm:t>
    </dgm:pt>
    <dgm:pt modelId="{30DB2A3A-D707-41C8-B732-296C607AD86B}" type="pres">
      <dgm:prSet presAssocID="{157F39A4-8A69-4E8A-99F7-86ED099D1559}" presName="connectorText" presStyleLbl="sibTrans2D1" presStyleIdx="3" presStyleCnt="5"/>
      <dgm:spPr/>
      <dgm:t>
        <a:bodyPr/>
        <a:lstStyle/>
        <a:p>
          <a:endParaRPr lang="bg-BG"/>
        </a:p>
      </dgm:t>
    </dgm:pt>
    <dgm:pt modelId="{2EDBED94-AEBB-41F5-81E4-4717FEE9755B}" type="pres">
      <dgm:prSet presAssocID="{A02193CE-B003-431A-91F4-BC14B6DD426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4524EEC-1ADE-4121-A6FF-66FFF1EA39D8}" type="pres">
      <dgm:prSet presAssocID="{F25386B2-5484-4CB5-9D03-220DC6DF5F2D}" presName="sibTrans" presStyleLbl="sibTrans2D1" presStyleIdx="4" presStyleCnt="5"/>
      <dgm:spPr/>
      <dgm:t>
        <a:bodyPr/>
        <a:lstStyle/>
        <a:p>
          <a:endParaRPr lang="bg-BG"/>
        </a:p>
      </dgm:t>
    </dgm:pt>
    <dgm:pt modelId="{D044F152-5C84-4B49-AA7F-B40F7D9861CD}" type="pres">
      <dgm:prSet presAssocID="{F25386B2-5484-4CB5-9D03-220DC6DF5F2D}" presName="connectorText" presStyleLbl="sibTrans2D1" presStyleIdx="4" presStyleCnt="5"/>
      <dgm:spPr/>
      <dgm:t>
        <a:bodyPr/>
        <a:lstStyle/>
        <a:p>
          <a:endParaRPr lang="bg-BG"/>
        </a:p>
      </dgm:t>
    </dgm:pt>
    <dgm:pt modelId="{A2E68990-AA77-4E80-8525-C114E647BE53}" type="pres">
      <dgm:prSet presAssocID="{925CBA1A-7430-4EF8-A757-E41E46DB599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B7AD2D1B-B282-46D8-A663-709290F9A566}" type="presOf" srcId="{11537126-B478-426E-904E-64CB15624B99}" destId="{2E9FF39D-6338-471E-BF9B-5DBC9CEFDAF9}" srcOrd="0" destOrd="0" presId="urn:microsoft.com/office/officeart/2005/8/layout/process5"/>
    <dgm:cxn modelId="{9815A423-667A-4D80-95A2-52976B2972FB}" type="presOf" srcId="{157F39A4-8A69-4E8A-99F7-86ED099D1559}" destId="{30DB2A3A-D707-41C8-B732-296C607AD86B}" srcOrd="1" destOrd="0" presId="urn:microsoft.com/office/officeart/2005/8/layout/process5"/>
    <dgm:cxn modelId="{02BA980E-EC6B-4763-96B9-5F93EC600212}" type="presOf" srcId="{66AB014E-7E4B-4890-A0A3-4EA6DB651603}" destId="{D5553169-8135-461D-904D-966F8B107C09}" srcOrd="1" destOrd="0" presId="urn:microsoft.com/office/officeart/2005/8/layout/process5"/>
    <dgm:cxn modelId="{B65B3B52-8541-4C42-9A9E-1EEA9F5A35DE}" srcId="{81425031-8439-4630-96EB-F70BE4F87DFF}" destId="{11537126-B478-426E-904E-64CB15624B99}" srcOrd="2" destOrd="0" parTransId="{44E5BB52-F0A4-40F2-81AC-D605DFFCC53D}" sibTransId="{06FFF911-5728-40A8-9F56-C74B4AF74096}"/>
    <dgm:cxn modelId="{B3B41DE0-E80A-416A-9516-B547EF567587}" type="presOf" srcId="{A02193CE-B003-431A-91F4-BC14B6DD426F}" destId="{2EDBED94-AEBB-41F5-81E4-4717FEE9755B}" srcOrd="0" destOrd="0" presId="urn:microsoft.com/office/officeart/2005/8/layout/process5"/>
    <dgm:cxn modelId="{5B451289-CF51-454A-99A2-5136A8230917}" type="presOf" srcId="{498A6A58-900D-4240-B08A-3FC051392C83}" destId="{D3BF7C30-4634-49A9-8D96-A040FD5543B6}" srcOrd="0" destOrd="0" presId="urn:microsoft.com/office/officeart/2005/8/layout/process5"/>
    <dgm:cxn modelId="{A7628C7D-C2D9-436E-9E98-641EB7917A78}" type="presOf" srcId="{06FFF911-5728-40A8-9F56-C74B4AF74096}" destId="{253EA87F-B40D-42B4-BF1B-44E0DB35BFA2}" srcOrd="1" destOrd="0" presId="urn:microsoft.com/office/officeart/2005/8/layout/process5"/>
    <dgm:cxn modelId="{393F2304-2789-4753-A98E-461EDB468A2E}" type="presOf" srcId="{157F39A4-8A69-4E8A-99F7-86ED099D1559}" destId="{A80B5BD5-F2BA-4F92-B199-88CA57E98149}" srcOrd="0" destOrd="0" presId="urn:microsoft.com/office/officeart/2005/8/layout/process5"/>
    <dgm:cxn modelId="{AE88E7D9-0488-4A04-8DFF-1CC990555485}" type="presOf" srcId="{F3CC2131-E54C-4515-8D25-F0642F771DAE}" destId="{C081F73A-4CC7-453C-BB78-77A2D2F0008A}" srcOrd="1" destOrd="0" presId="urn:microsoft.com/office/officeart/2005/8/layout/process5"/>
    <dgm:cxn modelId="{D846F676-EBFE-4D03-97B2-1A3868BF5DE8}" type="presOf" srcId="{F3CC2131-E54C-4515-8D25-F0642F771DAE}" destId="{5813D45E-53B6-4A23-B32B-6B886F7C404D}" srcOrd="0" destOrd="0" presId="urn:microsoft.com/office/officeart/2005/8/layout/process5"/>
    <dgm:cxn modelId="{1E815D92-4A54-43EA-977B-2C3E9250CD89}" type="presOf" srcId="{66AB014E-7E4B-4890-A0A3-4EA6DB651603}" destId="{2E16ED38-4B4B-4359-B4D0-90BAF9D2C904}" srcOrd="0" destOrd="0" presId="urn:microsoft.com/office/officeart/2005/8/layout/process5"/>
    <dgm:cxn modelId="{717E6C1C-3544-4A44-883E-A40C2526E470}" srcId="{81425031-8439-4630-96EB-F70BE4F87DFF}" destId="{A02193CE-B003-431A-91F4-BC14B6DD426F}" srcOrd="4" destOrd="0" parTransId="{17C66E1B-857E-4C59-A5E6-D1B02CC8B551}" sibTransId="{F25386B2-5484-4CB5-9D03-220DC6DF5F2D}"/>
    <dgm:cxn modelId="{AE037A32-6F8A-461D-8AA1-7D89D62E0D2E}" type="presOf" srcId="{F4047399-F7CF-400B-BEA6-D14D984F0921}" destId="{DFED5E84-2A49-4ACA-97F0-D6145F478C30}" srcOrd="0" destOrd="0" presId="urn:microsoft.com/office/officeart/2005/8/layout/process5"/>
    <dgm:cxn modelId="{DAC4216F-315B-4895-ADD1-B16E4346D34B}" type="presOf" srcId="{F25386B2-5484-4CB5-9D03-220DC6DF5F2D}" destId="{C4524EEC-1ADE-4121-A6FF-66FFF1EA39D8}" srcOrd="0" destOrd="0" presId="urn:microsoft.com/office/officeart/2005/8/layout/process5"/>
    <dgm:cxn modelId="{023DBC26-2291-4DE0-9527-D3B8A944D843}" type="presOf" srcId="{925CBA1A-7430-4EF8-A757-E41E46DB599B}" destId="{A2E68990-AA77-4E80-8525-C114E647BE53}" srcOrd="0" destOrd="0" presId="urn:microsoft.com/office/officeart/2005/8/layout/process5"/>
    <dgm:cxn modelId="{B2FBC172-F3A5-4505-9B71-4940B4D9E136}" srcId="{81425031-8439-4630-96EB-F70BE4F87DFF}" destId="{DC1A3E13-E690-4237-9D47-6472D074DA9A}" srcOrd="1" destOrd="0" parTransId="{C9D71D4C-E670-4513-8D1C-B2012C3917DB}" sibTransId="{F3CC2131-E54C-4515-8D25-F0642F771DAE}"/>
    <dgm:cxn modelId="{0F3087BD-4FE7-4C79-921A-FE4254CF1D56}" srcId="{81425031-8439-4630-96EB-F70BE4F87DFF}" destId="{498A6A58-900D-4240-B08A-3FC051392C83}" srcOrd="3" destOrd="0" parTransId="{0F5836E7-F407-4C8D-B3BF-6CCD423BA5C0}" sibTransId="{157F39A4-8A69-4E8A-99F7-86ED099D1559}"/>
    <dgm:cxn modelId="{8B720437-0350-41BC-98F1-4F17540F8791}" type="presOf" srcId="{06FFF911-5728-40A8-9F56-C74B4AF74096}" destId="{1A2E26AC-5D59-474D-94BA-1E2881544291}" srcOrd="0" destOrd="0" presId="urn:microsoft.com/office/officeart/2005/8/layout/process5"/>
    <dgm:cxn modelId="{5277143F-2E45-4C75-B65F-B668A02C6711}" srcId="{81425031-8439-4630-96EB-F70BE4F87DFF}" destId="{F4047399-F7CF-400B-BEA6-D14D984F0921}" srcOrd="0" destOrd="0" parTransId="{EE030CEB-73A1-4864-B185-A032BA2E37FC}" sibTransId="{66AB014E-7E4B-4890-A0A3-4EA6DB651603}"/>
    <dgm:cxn modelId="{91443969-1D63-459D-B590-23235A997542}" type="presOf" srcId="{DC1A3E13-E690-4237-9D47-6472D074DA9A}" destId="{5905A46B-9A53-4BF7-9088-92D2742CFF75}" srcOrd="0" destOrd="0" presId="urn:microsoft.com/office/officeart/2005/8/layout/process5"/>
    <dgm:cxn modelId="{138CABE3-9CED-4C8B-8E7E-8E1F3444B68F}" type="presOf" srcId="{81425031-8439-4630-96EB-F70BE4F87DFF}" destId="{DBB40AF6-32B3-4260-A49D-0339B541243D}" srcOrd="0" destOrd="0" presId="urn:microsoft.com/office/officeart/2005/8/layout/process5"/>
    <dgm:cxn modelId="{E7F6F175-633D-4CDE-8EA2-49C9B8649948}" type="presOf" srcId="{F25386B2-5484-4CB5-9D03-220DC6DF5F2D}" destId="{D044F152-5C84-4B49-AA7F-B40F7D9861CD}" srcOrd="1" destOrd="0" presId="urn:microsoft.com/office/officeart/2005/8/layout/process5"/>
    <dgm:cxn modelId="{41E82A88-28A1-443E-BA64-FC749CA23157}" srcId="{81425031-8439-4630-96EB-F70BE4F87DFF}" destId="{925CBA1A-7430-4EF8-A757-E41E46DB599B}" srcOrd="5" destOrd="0" parTransId="{08559EAA-F917-4C76-B730-573F59ADFD1B}" sibTransId="{7F30F414-A119-452A-A231-BD0BCDD1EA97}"/>
    <dgm:cxn modelId="{B434F8CB-C2A3-4329-933B-C08CC147EC31}" type="presParOf" srcId="{DBB40AF6-32B3-4260-A49D-0339B541243D}" destId="{DFED5E84-2A49-4ACA-97F0-D6145F478C30}" srcOrd="0" destOrd="0" presId="urn:microsoft.com/office/officeart/2005/8/layout/process5"/>
    <dgm:cxn modelId="{42CE4C8C-FD02-4494-A930-30FE34F4E2F4}" type="presParOf" srcId="{DBB40AF6-32B3-4260-A49D-0339B541243D}" destId="{2E16ED38-4B4B-4359-B4D0-90BAF9D2C904}" srcOrd="1" destOrd="0" presId="urn:microsoft.com/office/officeart/2005/8/layout/process5"/>
    <dgm:cxn modelId="{B59FC200-5B93-426C-9FFA-F4790ABB1571}" type="presParOf" srcId="{2E16ED38-4B4B-4359-B4D0-90BAF9D2C904}" destId="{D5553169-8135-461D-904D-966F8B107C09}" srcOrd="0" destOrd="0" presId="urn:microsoft.com/office/officeart/2005/8/layout/process5"/>
    <dgm:cxn modelId="{8DBF4D3F-3406-416F-8BBC-6809660EFA14}" type="presParOf" srcId="{DBB40AF6-32B3-4260-A49D-0339B541243D}" destId="{5905A46B-9A53-4BF7-9088-92D2742CFF75}" srcOrd="2" destOrd="0" presId="urn:microsoft.com/office/officeart/2005/8/layout/process5"/>
    <dgm:cxn modelId="{1AC779B7-E01E-499D-A0E1-FA35075FE821}" type="presParOf" srcId="{DBB40AF6-32B3-4260-A49D-0339B541243D}" destId="{5813D45E-53B6-4A23-B32B-6B886F7C404D}" srcOrd="3" destOrd="0" presId="urn:microsoft.com/office/officeart/2005/8/layout/process5"/>
    <dgm:cxn modelId="{C822AFBF-AED6-4296-A8AE-FA89C5DD75D5}" type="presParOf" srcId="{5813D45E-53B6-4A23-B32B-6B886F7C404D}" destId="{C081F73A-4CC7-453C-BB78-77A2D2F0008A}" srcOrd="0" destOrd="0" presId="urn:microsoft.com/office/officeart/2005/8/layout/process5"/>
    <dgm:cxn modelId="{0FEF01AD-CC13-40E2-8E59-345837593D23}" type="presParOf" srcId="{DBB40AF6-32B3-4260-A49D-0339B541243D}" destId="{2E9FF39D-6338-471E-BF9B-5DBC9CEFDAF9}" srcOrd="4" destOrd="0" presId="urn:microsoft.com/office/officeart/2005/8/layout/process5"/>
    <dgm:cxn modelId="{233C24FA-0842-4AC8-A754-218CCE9DE2DA}" type="presParOf" srcId="{DBB40AF6-32B3-4260-A49D-0339B541243D}" destId="{1A2E26AC-5D59-474D-94BA-1E2881544291}" srcOrd="5" destOrd="0" presId="urn:microsoft.com/office/officeart/2005/8/layout/process5"/>
    <dgm:cxn modelId="{7B9B2164-3831-4D9D-B1A2-2C06428078D3}" type="presParOf" srcId="{1A2E26AC-5D59-474D-94BA-1E2881544291}" destId="{253EA87F-B40D-42B4-BF1B-44E0DB35BFA2}" srcOrd="0" destOrd="0" presId="urn:microsoft.com/office/officeart/2005/8/layout/process5"/>
    <dgm:cxn modelId="{A9C5096A-CE68-4A9A-A4B6-DF35DA476706}" type="presParOf" srcId="{DBB40AF6-32B3-4260-A49D-0339B541243D}" destId="{D3BF7C30-4634-49A9-8D96-A040FD5543B6}" srcOrd="6" destOrd="0" presId="urn:microsoft.com/office/officeart/2005/8/layout/process5"/>
    <dgm:cxn modelId="{0F75A530-7CD9-4571-B39C-B3D9E98FEB63}" type="presParOf" srcId="{DBB40AF6-32B3-4260-A49D-0339B541243D}" destId="{A80B5BD5-F2BA-4F92-B199-88CA57E98149}" srcOrd="7" destOrd="0" presId="urn:microsoft.com/office/officeart/2005/8/layout/process5"/>
    <dgm:cxn modelId="{C971653C-03C6-49CB-AE34-303CE0BF6357}" type="presParOf" srcId="{A80B5BD5-F2BA-4F92-B199-88CA57E98149}" destId="{30DB2A3A-D707-41C8-B732-296C607AD86B}" srcOrd="0" destOrd="0" presId="urn:microsoft.com/office/officeart/2005/8/layout/process5"/>
    <dgm:cxn modelId="{6B529163-A7F8-423D-B508-EEA3FEF32105}" type="presParOf" srcId="{DBB40AF6-32B3-4260-A49D-0339B541243D}" destId="{2EDBED94-AEBB-41F5-81E4-4717FEE9755B}" srcOrd="8" destOrd="0" presId="urn:microsoft.com/office/officeart/2005/8/layout/process5"/>
    <dgm:cxn modelId="{FC98597F-540E-4B3E-8B40-B36D93E5E20B}" type="presParOf" srcId="{DBB40AF6-32B3-4260-A49D-0339B541243D}" destId="{C4524EEC-1ADE-4121-A6FF-66FFF1EA39D8}" srcOrd="9" destOrd="0" presId="urn:microsoft.com/office/officeart/2005/8/layout/process5"/>
    <dgm:cxn modelId="{D09AB2F5-A96D-453D-AF50-67912770917C}" type="presParOf" srcId="{C4524EEC-1ADE-4121-A6FF-66FFF1EA39D8}" destId="{D044F152-5C84-4B49-AA7F-B40F7D9861CD}" srcOrd="0" destOrd="0" presId="urn:microsoft.com/office/officeart/2005/8/layout/process5"/>
    <dgm:cxn modelId="{1377002A-0CE5-4056-A3C6-9F3F73609DFF}" type="presParOf" srcId="{DBB40AF6-32B3-4260-A49D-0339B541243D}" destId="{A2E68990-AA77-4E80-8525-C114E647BE5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6BD63-4D7C-400E-9DBB-3D689DCC378B}">
      <dsp:nvSpPr>
        <dsp:cNvPr id="0" name=""/>
        <dsp:cNvSpPr/>
      </dsp:nvSpPr>
      <dsp:spPr>
        <a:xfrm>
          <a:off x="4504858" y="0"/>
          <a:ext cx="1986240" cy="198634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F6C550-B06F-4FDB-8636-998B01EE77E4}">
      <dsp:nvSpPr>
        <dsp:cNvPr id="0" name=""/>
        <dsp:cNvSpPr/>
      </dsp:nvSpPr>
      <dsp:spPr>
        <a:xfrm>
          <a:off x="4943388" y="719391"/>
          <a:ext cx="1108434" cy="55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900" kern="1200" dirty="0" smtClean="0">
              <a:latin typeface="Calibri Light" panose="020F0302020204030204"/>
            </a:rPr>
            <a:t>Идея</a:t>
          </a:r>
          <a:endParaRPr lang="en-US" sz="1900" kern="1200" dirty="0">
            <a:latin typeface="Calibri Light" panose="020F0302020204030204"/>
          </a:endParaRPr>
        </a:p>
      </dsp:txBody>
      <dsp:txXfrm>
        <a:off x="4943388" y="719391"/>
        <a:ext cx="1108434" cy="553969"/>
      </dsp:txXfrm>
    </dsp:sp>
    <dsp:sp modelId="{AAF85F22-807C-4D77-8988-B64E5CF8B3DC}">
      <dsp:nvSpPr>
        <dsp:cNvPr id="0" name=""/>
        <dsp:cNvSpPr/>
      </dsp:nvSpPr>
      <dsp:spPr>
        <a:xfrm>
          <a:off x="3953063" y="1141280"/>
          <a:ext cx="1986240" cy="19863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CAE41-C582-4308-A5CF-0F870E702C62}">
      <dsp:nvSpPr>
        <dsp:cNvPr id="0" name=""/>
        <dsp:cNvSpPr/>
      </dsp:nvSpPr>
      <dsp:spPr>
        <a:xfrm>
          <a:off x="4389357" y="1863235"/>
          <a:ext cx="1108434" cy="55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 Light" panose="020F0302020204030204"/>
            </a:rPr>
            <a:t>Wireframe</a:t>
          </a:r>
          <a:endParaRPr lang="en-US" sz="1900" kern="1200" dirty="0">
            <a:latin typeface="Calibri Light" panose="020F0302020204030204"/>
          </a:endParaRPr>
        </a:p>
      </dsp:txBody>
      <dsp:txXfrm>
        <a:off x="4389357" y="1863235"/>
        <a:ext cx="1108434" cy="553969"/>
      </dsp:txXfrm>
    </dsp:sp>
    <dsp:sp modelId="{C57D96B5-B5C9-4BB5-8480-875734195ECE}">
      <dsp:nvSpPr>
        <dsp:cNvPr id="0" name=""/>
        <dsp:cNvSpPr/>
      </dsp:nvSpPr>
      <dsp:spPr>
        <a:xfrm>
          <a:off x="4504858" y="2345869"/>
          <a:ext cx="1986240" cy="198634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BB330-4A9F-4061-8F58-3C8A94AA945B}">
      <dsp:nvSpPr>
        <dsp:cNvPr id="0" name=""/>
        <dsp:cNvSpPr/>
      </dsp:nvSpPr>
      <dsp:spPr>
        <a:xfrm>
          <a:off x="4943388" y="3006439"/>
          <a:ext cx="1108434" cy="55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900" kern="1200" dirty="0" smtClean="0"/>
            <a:t>План на проекта</a:t>
          </a:r>
          <a:endParaRPr lang="en-US" sz="1900" kern="1200" dirty="0"/>
        </a:p>
      </dsp:txBody>
      <dsp:txXfrm>
        <a:off x="4943388" y="3006439"/>
        <a:ext cx="1108434" cy="553969"/>
      </dsp:txXfrm>
    </dsp:sp>
    <dsp:sp modelId="{E165436A-61E9-416A-8BD1-CE8629EAF863}">
      <dsp:nvSpPr>
        <dsp:cNvPr id="0" name=""/>
        <dsp:cNvSpPr/>
      </dsp:nvSpPr>
      <dsp:spPr>
        <a:xfrm>
          <a:off x="3953063" y="3430893"/>
          <a:ext cx="1986240" cy="19863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B6E53-FEB2-4DB6-B359-92BF45745640}">
      <dsp:nvSpPr>
        <dsp:cNvPr id="0" name=""/>
        <dsp:cNvSpPr/>
      </dsp:nvSpPr>
      <dsp:spPr>
        <a:xfrm>
          <a:off x="4389357" y="4150284"/>
          <a:ext cx="1108434" cy="55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Gantt chart</a:t>
          </a:r>
          <a:endParaRPr lang="en-US" sz="1900" kern="1200" dirty="0"/>
        </a:p>
      </dsp:txBody>
      <dsp:txXfrm>
        <a:off x="4389357" y="4150284"/>
        <a:ext cx="1108434" cy="553969"/>
      </dsp:txXfrm>
    </dsp:sp>
    <dsp:sp modelId="{FAC59724-FE6B-4DFA-9362-967C25C4E4C5}">
      <dsp:nvSpPr>
        <dsp:cNvPr id="0" name=""/>
        <dsp:cNvSpPr/>
      </dsp:nvSpPr>
      <dsp:spPr>
        <a:xfrm>
          <a:off x="4646067" y="4704254"/>
          <a:ext cx="1706430" cy="17074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E2175-4E4B-41E6-B3BD-1E8E8D00F849}">
      <dsp:nvSpPr>
        <dsp:cNvPr id="0" name=""/>
        <dsp:cNvSpPr/>
      </dsp:nvSpPr>
      <dsp:spPr>
        <a:xfrm>
          <a:off x="4943388" y="5294129"/>
          <a:ext cx="1108434" cy="553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900" kern="1200" dirty="0" smtClean="0">
              <a:latin typeface="Calibri Light" panose="020F0302020204030204"/>
            </a:rPr>
            <a:t>Тестване</a:t>
          </a:r>
          <a:endParaRPr lang="en-US" sz="1900" kern="1200" dirty="0"/>
        </a:p>
      </dsp:txBody>
      <dsp:txXfrm>
        <a:off x="4943388" y="5294129"/>
        <a:ext cx="1108434" cy="553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D5E84-2A49-4ACA-97F0-D6145F478C30}">
      <dsp:nvSpPr>
        <dsp:cNvPr id="0" name=""/>
        <dsp:cNvSpPr/>
      </dsp:nvSpPr>
      <dsp:spPr>
        <a:xfrm>
          <a:off x="221419" y="939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Определяне на заданието на проекта</a:t>
          </a:r>
          <a:endParaRPr lang="en-US" sz="1600" kern="1200" dirty="0"/>
        </a:p>
      </dsp:txBody>
      <dsp:txXfrm>
        <a:off x="267470" y="46990"/>
        <a:ext cx="2528366" cy="1480179"/>
      </dsp:txXfrm>
    </dsp:sp>
    <dsp:sp modelId="{2E16ED38-4B4B-4359-B4D0-90BAF9D2C904}">
      <dsp:nvSpPr>
        <dsp:cNvPr id="0" name=""/>
        <dsp:cNvSpPr/>
      </dsp:nvSpPr>
      <dsp:spPr>
        <a:xfrm>
          <a:off x="3072489" y="462142"/>
          <a:ext cx="555539" cy="64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072489" y="592117"/>
        <a:ext cx="388877" cy="389926"/>
      </dsp:txXfrm>
    </dsp:sp>
    <dsp:sp modelId="{5905A46B-9A53-4BF7-9088-92D2742CFF75}">
      <dsp:nvSpPr>
        <dsp:cNvPr id="0" name=""/>
        <dsp:cNvSpPr/>
      </dsp:nvSpPr>
      <dsp:spPr>
        <a:xfrm>
          <a:off x="3890075" y="939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944809"/>
                <a:satOff val="-2802"/>
                <a:lumOff val="-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944809"/>
                <a:satOff val="-2802"/>
                <a:lumOff val="-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944809"/>
                <a:satOff val="-2802"/>
                <a:lumOff val="-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Разбиване на заданието(изискванията) на задачи и подзадачи</a:t>
          </a:r>
          <a:endParaRPr lang="en-US" sz="1600" kern="1200" dirty="0"/>
        </a:p>
      </dsp:txBody>
      <dsp:txXfrm>
        <a:off x="3936126" y="46990"/>
        <a:ext cx="2528366" cy="1480179"/>
      </dsp:txXfrm>
    </dsp:sp>
    <dsp:sp modelId="{5813D45E-53B6-4A23-B32B-6B886F7C404D}">
      <dsp:nvSpPr>
        <dsp:cNvPr id="0" name=""/>
        <dsp:cNvSpPr/>
      </dsp:nvSpPr>
      <dsp:spPr>
        <a:xfrm>
          <a:off x="6741144" y="462142"/>
          <a:ext cx="555539" cy="64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4931011"/>
                <a:satOff val="-3503"/>
                <a:lumOff val="-112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931011"/>
                <a:satOff val="-3503"/>
                <a:lumOff val="-112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931011"/>
                <a:satOff val="-3503"/>
                <a:lumOff val="-112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741144" y="592117"/>
        <a:ext cx="388877" cy="389926"/>
      </dsp:txXfrm>
    </dsp:sp>
    <dsp:sp modelId="{2E9FF39D-6338-471E-BF9B-5DBC9CEFDAF9}">
      <dsp:nvSpPr>
        <dsp:cNvPr id="0" name=""/>
        <dsp:cNvSpPr/>
      </dsp:nvSpPr>
      <dsp:spPr>
        <a:xfrm>
          <a:off x="7558731" y="939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889618"/>
                <a:satOff val="-5604"/>
                <a:lumOff val="-1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7889618"/>
                <a:satOff val="-5604"/>
                <a:lumOff val="-1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7889618"/>
                <a:satOff val="-5604"/>
                <a:lumOff val="-1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Оценка на работата и ресурсите за нейното изпълнение</a:t>
          </a:r>
          <a:endParaRPr lang="en-US" sz="1600" kern="1200" dirty="0"/>
        </a:p>
      </dsp:txBody>
      <dsp:txXfrm>
        <a:off x="7604782" y="46990"/>
        <a:ext cx="2528366" cy="1480179"/>
      </dsp:txXfrm>
    </dsp:sp>
    <dsp:sp modelId="{1A2E26AC-5D59-474D-94BA-1E2881544291}">
      <dsp:nvSpPr>
        <dsp:cNvPr id="0" name=""/>
        <dsp:cNvSpPr/>
      </dsp:nvSpPr>
      <dsp:spPr>
        <a:xfrm rot="5400000">
          <a:off x="8591195" y="1756653"/>
          <a:ext cx="555539" cy="64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62022"/>
                <a:satOff val="-7005"/>
                <a:lumOff val="-22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9862022"/>
                <a:satOff val="-7005"/>
                <a:lumOff val="-22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9862022"/>
                <a:satOff val="-7005"/>
                <a:lumOff val="-22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8674002" y="1803821"/>
        <a:ext cx="389926" cy="388877"/>
      </dsp:txXfrm>
    </dsp:sp>
    <dsp:sp modelId="{D3BF7C30-4634-49A9-8D96-A040FD5543B6}">
      <dsp:nvSpPr>
        <dsp:cNvPr id="0" name=""/>
        <dsp:cNvSpPr/>
      </dsp:nvSpPr>
      <dsp:spPr>
        <a:xfrm>
          <a:off x="7558731" y="2621408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1834427"/>
                <a:satOff val="-8406"/>
                <a:lumOff val="-27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1834427"/>
                <a:satOff val="-8406"/>
                <a:lumOff val="-27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1834427"/>
                <a:satOff val="-8406"/>
                <a:lumOff val="-27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Оптимизиране на процесите и намаляване на времето за изпълнение</a:t>
          </a:r>
          <a:endParaRPr lang="en-US" sz="1600" kern="1200" dirty="0"/>
        </a:p>
      </dsp:txBody>
      <dsp:txXfrm>
        <a:off x="7604782" y="2667459"/>
        <a:ext cx="2528366" cy="1480179"/>
      </dsp:txXfrm>
    </dsp:sp>
    <dsp:sp modelId="{A80B5BD5-F2BA-4F92-B199-88CA57E98149}">
      <dsp:nvSpPr>
        <dsp:cNvPr id="0" name=""/>
        <dsp:cNvSpPr/>
      </dsp:nvSpPr>
      <dsp:spPr>
        <a:xfrm rot="10800000">
          <a:off x="6772590" y="3082610"/>
          <a:ext cx="555539" cy="64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4793033"/>
                <a:satOff val="-10508"/>
                <a:lumOff val="-33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4793033"/>
                <a:satOff val="-10508"/>
                <a:lumOff val="-33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4793033"/>
                <a:satOff val="-10508"/>
                <a:lumOff val="-33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10800000">
        <a:off x="6939252" y="3212585"/>
        <a:ext cx="388877" cy="389926"/>
      </dsp:txXfrm>
    </dsp:sp>
    <dsp:sp modelId="{2EDBED94-AEBB-41F5-81E4-4717FEE9755B}">
      <dsp:nvSpPr>
        <dsp:cNvPr id="0" name=""/>
        <dsp:cNvSpPr/>
      </dsp:nvSpPr>
      <dsp:spPr>
        <a:xfrm>
          <a:off x="3890075" y="2621408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5779236"/>
                <a:satOff val="-11208"/>
                <a:lumOff val="-36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5779236"/>
                <a:satOff val="-11208"/>
                <a:lumOff val="-36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5779236"/>
                <a:satOff val="-11208"/>
                <a:lumOff val="-36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Идентифициране на критичния път</a:t>
          </a:r>
          <a:endParaRPr lang="en-US" sz="1600" kern="1200" dirty="0"/>
        </a:p>
      </dsp:txBody>
      <dsp:txXfrm>
        <a:off x="3936126" y="2667459"/>
        <a:ext cx="2528366" cy="1480179"/>
      </dsp:txXfrm>
    </dsp:sp>
    <dsp:sp modelId="{C4524EEC-1ADE-4121-A6FF-66FFF1EA39D8}">
      <dsp:nvSpPr>
        <dsp:cNvPr id="0" name=""/>
        <dsp:cNvSpPr/>
      </dsp:nvSpPr>
      <dsp:spPr>
        <a:xfrm rot="10800000">
          <a:off x="3103934" y="3082610"/>
          <a:ext cx="555539" cy="6498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9724044"/>
                <a:satOff val="-14010"/>
                <a:lumOff val="-45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9724044"/>
                <a:satOff val="-14010"/>
                <a:lumOff val="-45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9724044"/>
                <a:satOff val="-14010"/>
                <a:lumOff val="-45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10800000">
        <a:off x="3270596" y="3212585"/>
        <a:ext cx="388877" cy="389926"/>
      </dsp:txXfrm>
    </dsp:sp>
    <dsp:sp modelId="{A2E68990-AA77-4E80-8525-C114E647BE53}">
      <dsp:nvSpPr>
        <dsp:cNvPr id="0" name=""/>
        <dsp:cNvSpPr/>
      </dsp:nvSpPr>
      <dsp:spPr>
        <a:xfrm>
          <a:off x="221419" y="2621408"/>
          <a:ext cx="2620468" cy="1572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724044"/>
                <a:satOff val="-14010"/>
                <a:lumOff val="-45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9724044"/>
                <a:satOff val="-14010"/>
                <a:lumOff val="-45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9724044"/>
                <a:satOff val="-14010"/>
                <a:lumOff val="-45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Намиране на връзки между задачите и изготвяне на </a:t>
          </a:r>
          <a:r>
            <a:rPr lang="en-US" sz="1600" kern="1200" dirty="0" smtClean="0"/>
            <a:t>Gantt Chart</a:t>
          </a:r>
          <a:endParaRPr lang="en-US" sz="1600" kern="1200" dirty="0"/>
        </a:p>
      </dsp:txBody>
      <dsp:txXfrm>
        <a:off x="267470" y="2667459"/>
        <a:ext cx="2528366" cy="148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91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44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43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8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611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89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721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420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62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23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29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692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98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0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04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68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19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C013-93C6-42EC-BFCC-61B0B8E8F8CF}" type="datetimeFigureOut">
              <a:rPr lang="bg-BG" smtClean="0"/>
              <a:t>1.3.2022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1DF-56C1-4435-9863-CF04027F974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3541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СОФТУЕР 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ЗА ТУРИСТИЧЕСКА АГЕНЦИЯ</a:t>
            </a:r>
            <a:endParaRPr lang="bg-BG" sz="4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389787" cy="191439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Ивиляна Димитрова</a:t>
            </a:r>
          </a:p>
          <a:p>
            <a:r>
              <a:rPr lang="bg-BG" dirty="0"/>
              <a:t>Георги </a:t>
            </a:r>
            <a:r>
              <a:rPr lang="bg-BG" dirty="0" smtClean="0"/>
              <a:t>Биков</a:t>
            </a:r>
          </a:p>
          <a:p>
            <a:r>
              <a:rPr lang="bg-BG" dirty="0"/>
              <a:t>Фатиме </a:t>
            </a:r>
            <a:r>
              <a:rPr lang="bg-BG" dirty="0" smtClean="0"/>
              <a:t>Тебер</a:t>
            </a:r>
          </a:p>
          <a:p>
            <a:r>
              <a:rPr lang="bg-BG" dirty="0"/>
              <a:t>Фатме </a:t>
            </a:r>
            <a:r>
              <a:rPr lang="bg-BG" dirty="0" smtClean="0"/>
              <a:t>Махмуд</a:t>
            </a:r>
          </a:p>
          <a:p>
            <a:r>
              <a:rPr lang="bg-BG" dirty="0"/>
              <a:t>Емил Кунев</a:t>
            </a:r>
          </a:p>
        </p:txBody>
      </p:sp>
    </p:spTree>
    <p:extLst>
      <p:ext uri="{BB962C8B-B14F-4D97-AF65-F5344CB8AC3E}">
        <p14:creationId xmlns:p14="http://schemas.microsoft.com/office/powerpoint/2010/main" val="316060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4294967295"/>
          </p:nvPr>
        </p:nvSpPr>
        <p:spPr>
          <a:xfrm>
            <a:off x="1505527" y="988290"/>
            <a:ext cx="9613900" cy="3598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000" dirty="0" smtClean="0"/>
              <a:t>Благодарим за вниманието!</a:t>
            </a:r>
            <a:endParaRPr lang="bg-BG" sz="4000" dirty="0"/>
          </a:p>
        </p:txBody>
      </p:sp>
      <p:sp>
        <p:nvSpPr>
          <p:cNvPr id="4" name="Усмихнато лице 3"/>
          <p:cNvSpPr/>
          <p:nvPr/>
        </p:nvSpPr>
        <p:spPr>
          <a:xfrm>
            <a:off x="2798618" y="2142837"/>
            <a:ext cx="4553527" cy="399010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87">
            <a:extLst>
              <a:ext uri="{FF2B5EF4-FFF2-40B4-BE49-F238E27FC236}">
                <a16:creationId xmlns:a16="http://schemas.microsoft.com/office/drawing/2014/main" id="{5685BE69-1FD8-412B-BE9E-6D0A74307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68013"/>
              </p:ext>
            </p:extLst>
          </p:nvPr>
        </p:nvGraphicFramePr>
        <p:xfrm>
          <a:off x="681038" y="119743"/>
          <a:ext cx="10444162" cy="641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8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/>
              </a:rPr>
              <a:t>Wireframe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" y="2218480"/>
            <a:ext cx="3008695" cy="3598863"/>
          </a:xfr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07" y="2748105"/>
            <a:ext cx="4947040" cy="2984891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08" y="2025872"/>
            <a:ext cx="2851315" cy="44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7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План на проекта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E5FDB17-D906-49A2-BC51-5B9C2AC16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852108"/>
              </p:ext>
            </p:extLst>
          </p:nvPr>
        </p:nvGraphicFramePr>
        <p:xfrm>
          <a:off x="681037" y="2336800"/>
          <a:ext cx="10400619" cy="419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52512"/>
              </p:ext>
            </p:extLst>
          </p:nvPr>
        </p:nvGraphicFramePr>
        <p:xfrm>
          <a:off x="2033588" y="719138"/>
          <a:ext cx="8123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Документ" r:id="rId8" imgW="8123332" imgH="5417858" progId="Word.Document.12">
                  <p:embed/>
                </p:oleObj>
              </mc:Choice>
              <mc:Fallback>
                <p:oleObj name="Документ" r:id="rId8" imgW="8123332" imgH="5417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3588" y="719138"/>
                        <a:ext cx="81232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812065"/>
              </p:ext>
            </p:extLst>
          </p:nvPr>
        </p:nvGraphicFramePr>
        <p:xfrm>
          <a:off x="10659799" y="753228"/>
          <a:ext cx="1532201" cy="132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Документ" showAsIcon="1" r:id="rId10" imgW="914400" imgH="792360" progId="Word.Document.12">
                  <p:embed/>
                </p:oleObj>
              </mc:Choice>
              <mc:Fallback>
                <p:oleObj name="Документ" showAsIcon="1" r:id="rId10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9799" y="753228"/>
                        <a:ext cx="1532201" cy="1327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4581" y="0"/>
            <a:ext cx="9613861" cy="1080938"/>
          </a:xfrm>
        </p:spPr>
        <p:txBody>
          <a:bodyPr/>
          <a:lstStyle/>
          <a:p>
            <a:pPr algn="ctr"/>
            <a:r>
              <a:rPr lang="en-US" dirty="0"/>
              <a:t>Gantt </a:t>
            </a:r>
            <a:r>
              <a:rPr lang="en-US" dirty="0" smtClean="0"/>
              <a:t>chart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12192000" cy="5856514"/>
          </a:xfrm>
        </p:spPr>
      </p:pic>
    </p:spTree>
    <p:extLst>
      <p:ext uri="{BB962C8B-B14F-4D97-AF65-F5344CB8AC3E}">
        <p14:creationId xmlns:p14="http://schemas.microsoft.com/office/powerpoint/2010/main" val="2518410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" y="979715"/>
            <a:ext cx="10786665" cy="52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49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</a:t>
            </a:r>
            <a:r>
              <a:rPr lang="en-US" dirty="0" smtClean="0"/>
              <a:t> – Card </a:t>
            </a:r>
            <a:r>
              <a:rPr lang="bg-BG" dirty="0"/>
              <a:t>sorting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3" y="2208463"/>
            <a:ext cx="9073415" cy="4320674"/>
          </a:xfrm>
        </p:spPr>
      </p:pic>
    </p:spTree>
    <p:extLst>
      <p:ext uri="{BB962C8B-B14F-4D97-AF65-F5344CB8AC3E}">
        <p14:creationId xmlns:p14="http://schemas.microsoft.com/office/powerpoint/2010/main" val="3199174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Тестване Responsive </a:t>
            </a:r>
            <a:r>
              <a:rPr lang="en-US" dirty="0" smtClean="0"/>
              <a:t>дизайн</a:t>
            </a:r>
            <a:endParaRPr lang="bg-BG" dirty="0"/>
          </a:p>
        </p:txBody>
      </p:sp>
      <p:pic>
        <p:nvPicPr>
          <p:cNvPr id="4" name="Контейнер за съдържание 3" descr="C:\Users\ivilq\OneDrive\Картини\Екранни снимки\Екранна снимка (895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4" y="2288674"/>
            <a:ext cx="2369509" cy="35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 descr="C:\Users\ivilq\OneDrive\Картини\Екранни снимки\Екранна снимка (896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08" y="2288673"/>
            <a:ext cx="2369509" cy="35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Картина 5" descr="C:\Users\ivilq\OneDrive\Картини\Екранни снимки\Екранна снимка (899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62" y="2288673"/>
            <a:ext cx="2369509" cy="35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Картина 6" descr="C:\Users\ivilq\OneDrive\Картини\Екранни снимки\Екранна снимка (900)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616" y="2288673"/>
            <a:ext cx="2385574" cy="359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Web site performance тест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 descr="C:\Users\ivilq\OneDrive\Картини\Екранни снимки\Екранна снимка (908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36873"/>
            <a:ext cx="5943600" cy="2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 descr="C:\Users\ivilq\OneDrive\Картини\Екранни снимки\Екранна снимка (90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86" y="2336873"/>
            <a:ext cx="6659245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211</TotalTime>
  <Words>91</Words>
  <Application>Microsoft Office PowerPoint</Application>
  <PresentationFormat>Широк екран</PresentationFormat>
  <Paragraphs>24</Paragraphs>
  <Slides>10</Slides>
  <Notes>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Trebuchet MS</vt:lpstr>
      <vt:lpstr>Берлин</vt:lpstr>
      <vt:lpstr>Документ</vt:lpstr>
      <vt:lpstr>СОФТУЕР  ЗА ТУРИСТИЧЕСКА АГЕНЦИЯ</vt:lpstr>
      <vt:lpstr>Презентация на PowerPoint</vt:lpstr>
      <vt:lpstr>Wireframe</vt:lpstr>
      <vt:lpstr>План на проекта</vt:lpstr>
      <vt:lpstr>Gantt chart</vt:lpstr>
      <vt:lpstr>Презентация на PowerPoint</vt:lpstr>
      <vt:lpstr>Тестване – Card sorting </vt:lpstr>
      <vt:lpstr>Тестване Responsive дизайн</vt:lpstr>
      <vt:lpstr>Web site performance тест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Айляците</dc:title>
  <dc:creator>ivilq</dc:creator>
  <cp:lastModifiedBy>ivilq</cp:lastModifiedBy>
  <cp:revision>24</cp:revision>
  <dcterms:created xsi:type="dcterms:W3CDTF">2022-02-24T09:50:39Z</dcterms:created>
  <dcterms:modified xsi:type="dcterms:W3CDTF">2022-03-01T15:56:17Z</dcterms:modified>
</cp:coreProperties>
</file>